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1" r:id="rId2"/>
    <p:sldMasterId id="2147483699" r:id="rId3"/>
  </p:sldMasterIdLst>
  <p:notesMasterIdLst>
    <p:notesMasterId r:id="rId16"/>
  </p:notesMasterIdLst>
  <p:sldIdLst>
    <p:sldId id="256" r:id="rId4"/>
    <p:sldId id="297" r:id="rId5"/>
    <p:sldId id="305" r:id="rId6"/>
    <p:sldId id="258" r:id="rId7"/>
    <p:sldId id="298" r:id="rId8"/>
    <p:sldId id="266" r:id="rId9"/>
    <p:sldId id="303" r:id="rId10"/>
    <p:sldId id="302" r:id="rId11"/>
    <p:sldId id="299" r:id="rId12"/>
    <p:sldId id="300" r:id="rId13"/>
    <p:sldId id="304" r:id="rId14"/>
    <p:sldId id="3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761957-0067-4E92-AF21-0D796AF5DDA1}">
          <p14:sldIdLst>
            <p14:sldId id="256"/>
            <p14:sldId id="297"/>
            <p14:sldId id="305"/>
            <p14:sldId id="258"/>
            <p14:sldId id="298"/>
            <p14:sldId id="266"/>
            <p14:sldId id="303"/>
            <p14:sldId id="302"/>
            <p14:sldId id="299"/>
            <p14:sldId id="300"/>
            <p14:sldId id="304"/>
            <p14:sldId id="301"/>
          </p14:sldIdLst>
        </p14:section>
        <p14:section name="Untitled Section" id="{BCCD6236-128F-4301-BA5C-80EF6DC794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918E"/>
    <a:srgbClr val="00CC00"/>
    <a:srgbClr val="09FFF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2F80B-626C-46A1-A28C-EA73FF267741}" v="117" dt="2023-08-30T16:25:57.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866" autoAdjust="0"/>
  </p:normalViewPr>
  <p:slideViewPr>
    <p:cSldViewPr snapToGrid="0">
      <p:cViewPr varScale="1">
        <p:scale>
          <a:sx n="102" d="100"/>
          <a:sy n="102" d="100"/>
        </p:scale>
        <p:origin x="870" y="10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e Johnson" userId="b6a5af90-6caf-4599-bc39-cdfc9ad86281" providerId="ADAL" clId="{D0D2F80B-626C-46A1-A28C-EA73FF267741}"/>
    <pc:docChg chg="undo custSel addSld modSld modSection">
      <pc:chgData name="Diane Johnson" userId="b6a5af90-6caf-4599-bc39-cdfc9ad86281" providerId="ADAL" clId="{D0D2F80B-626C-46A1-A28C-EA73FF267741}" dt="2023-08-30T16:25:57.284" v="891" actId="1038"/>
      <pc:docMkLst>
        <pc:docMk/>
      </pc:docMkLst>
      <pc:sldChg chg="modSp mod">
        <pc:chgData name="Diane Johnson" userId="b6a5af90-6caf-4599-bc39-cdfc9ad86281" providerId="ADAL" clId="{D0D2F80B-626C-46A1-A28C-EA73FF267741}" dt="2023-08-24T19:44:14.357" v="0" actId="1076"/>
        <pc:sldMkLst>
          <pc:docMk/>
          <pc:sldMk cId="3425367726" sldId="256"/>
        </pc:sldMkLst>
        <pc:spChg chg="mod">
          <ac:chgData name="Diane Johnson" userId="b6a5af90-6caf-4599-bc39-cdfc9ad86281" providerId="ADAL" clId="{D0D2F80B-626C-46A1-A28C-EA73FF267741}" dt="2023-08-24T19:44:14.357" v="0" actId="1076"/>
          <ac:spMkLst>
            <pc:docMk/>
            <pc:sldMk cId="3425367726" sldId="256"/>
            <ac:spMk id="3" creationId="{AD47D3C6-AE8C-98CD-404D-7B1F00E91E39}"/>
          </ac:spMkLst>
        </pc:spChg>
      </pc:sldChg>
      <pc:sldChg chg="modSp mod">
        <pc:chgData name="Diane Johnson" userId="b6a5af90-6caf-4599-bc39-cdfc9ad86281" providerId="ADAL" clId="{D0D2F80B-626C-46A1-A28C-EA73FF267741}" dt="2023-08-30T16:24:22.633" v="792" actId="1035"/>
        <pc:sldMkLst>
          <pc:docMk/>
          <pc:sldMk cId="2149089347" sldId="297"/>
        </pc:sldMkLst>
        <pc:spChg chg="mod">
          <ac:chgData name="Diane Johnson" userId="b6a5af90-6caf-4599-bc39-cdfc9ad86281" providerId="ADAL" clId="{D0D2F80B-626C-46A1-A28C-EA73FF267741}" dt="2023-08-30T16:24:22.633" v="792" actId="1035"/>
          <ac:spMkLst>
            <pc:docMk/>
            <pc:sldMk cId="2149089347" sldId="297"/>
            <ac:spMk id="2" creationId="{A5ADBC33-F29C-C85A-3951-5AD43E768259}"/>
          </ac:spMkLst>
        </pc:spChg>
        <pc:spChg chg="mod">
          <ac:chgData name="Diane Johnson" userId="b6a5af90-6caf-4599-bc39-cdfc9ad86281" providerId="ADAL" clId="{D0D2F80B-626C-46A1-A28C-EA73FF267741}" dt="2023-08-30T16:23:49.070" v="770" actId="21"/>
          <ac:spMkLst>
            <pc:docMk/>
            <pc:sldMk cId="2149089347" sldId="297"/>
            <ac:spMk id="3" creationId="{C10039F0-BFFE-32A2-222C-D4A9B7A525FA}"/>
          </ac:spMkLst>
        </pc:spChg>
      </pc:sldChg>
      <pc:sldChg chg="addSp modSp new mod">
        <pc:chgData name="Diane Johnson" userId="b6a5af90-6caf-4599-bc39-cdfc9ad86281" providerId="ADAL" clId="{D0D2F80B-626C-46A1-A28C-EA73FF267741}" dt="2023-08-30T16:22:45.157" v="740" actId="1038"/>
        <pc:sldMkLst>
          <pc:docMk/>
          <pc:sldMk cId="2770581514" sldId="303"/>
        </pc:sldMkLst>
        <pc:spChg chg="add mod">
          <ac:chgData name="Diane Johnson" userId="b6a5af90-6caf-4599-bc39-cdfc9ad86281" providerId="ADAL" clId="{D0D2F80B-626C-46A1-A28C-EA73FF267741}" dt="2023-08-30T16:16:42.797" v="685" actId="20577"/>
          <ac:spMkLst>
            <pc:docMk/>
            <pc:sldMk cId="2770581514" sldId="303"/>
            <ac:spMk id="2" creationId="{C4B7EAB9-B1BD-A040-63D7-B1A06F5D1BD9}"/>
          </ac:spMkLst>
        </pc:spChg>
        <pc:picChg chg="add mod">
          <ac:chgData name="Diane Johnson" userId="b6a5af90-6caf-4599-bc39-cdfc9ad86281" providerId="ADAL" clId="{D0D2F80B-626C-46A1-A28C-EA73FF267741}" dt="2023-08-30T16:22:45.157" v="740" actId="1038"/>
          <ac:picMkLst>
            <pc:docMk/>
            <pc:sldMk cId="2770581514" sldId="303"/>
            <ac:picMk id="3" creationId="{E2C8D09D-2F12-B7EB-D13D-7AE556AF85AE}"/>
          </ac:picMkLst>
        </pc:picChg>
        <pc:picChg chg="add mod">
          <ac:chgData name="Diane Johnson" userId="b6a5af90-6caf-4599-bc39-cdfc9ad86281" providerId="ADAL" clId="{D0D2F80B-626C-46A1-A28C-EA73FF267741}" dt="2023-08-30T16:05:03.750" v="245" actId="14100"/>
          <ac:picMkLst>
            <pc:docMk/>
            <pc:sldMk cId="2770581514" sldId="303"/>
            <ac:picMk id="1026" creationId="{B88D3107-2B6A-9F80-0957-3F51733FE7B9}"/>
          </ac:picMkLst>
        </pc:picChg>
      </pc:sldChg>
      <pc:sldChg chg="addSp modSp new mod">
        <pc:chgData name="Diane Johnson" userId="b6a5af90-6caf-4599-bc39-cdfc9ad86281" providerId="ADAL" clId="{D0D2F80B-626C-46A1-A28C-EA73FF267741}" dt="2023-08-30T16:23:03.774" v="766" actId="1038"/>
        <pc:sldMkLst>
          <pc:docMk/>
          <pc:sldMk cId="1919941940" sldId="304"/>
        </pc:sldMkLst>
        <pc:spChg chg="add mod">
          <ac:chgData name="Diane Johnson" userId="b6a5af90-6caf-4599-bc39-cdfc9ad86281" providerId="ADAL" clId="{D0D2F80B-626C-46A1-A28C-EA73FF267741}" dt="2023-08-30T16:19:02.957" v="701" actId="1035"/>
          <ac:spMkLst>
            <pc:docMk/>
            <pc:sldMk cId="1919941940" sldId="304"/>
            <ac:spMk id="2" creationId="{3EE1430E-FDEB-6153-665A-704E396D02FE}"/>
          </ac:spMkLst>
        </pc:spChg>
        <pc:picChg chg="add mod">
          <ac:chgData name="Diane Johnson" userId="b6a5af90-6caf-4599-bc39-cdfc9ad86281" providerId="ADAL" clId="{D0D2F80B-626C-46A1-A28C-EA73FF267741}" dt="2023-08-30T16:23:03.774" v="766" actId="1038"/>
          <ac:picMkLst>
            <pc:docMk/>
            <pc:sldMk cId="1919941940" sldId="304"/>
            <ac:picMk id="3" creationId="{2D0283EE-AA08-13A3-DEC2-5B6004F175A4}"/>
          </ac:picMkLst>
        </pc:picChg>
        <pc:picChg chg="add mod">
          <ac:chgData name="Diane Johnson" userId="b6a5af90-6caf-4599-bc39-cdfc9ad86281" providerId="ADAL" clId="{D0D2F80B-626C-46A1-A28C-EA73FF267741}" dt="2023-08-30T16:18:58.042" v="692" actId="1076"/>
          <ac:picMkLst>
            <pc:docMk/>
            <pc:sldMk cId="1919941940" sldId="304"/>
            <ac:picMk id="2050" creationId="{B8362DF2-F772-A797-246E-57B98E5447C0}"/>
          </ac:picMkLst>
        </pc:picChg>
      </pc:sldChg>
      <pc:sldChg chg="addSp delSp modSp new mod">
        <pc:chgData name="Diane Johnson" userId="b6a5af90-6caf-4599-bc39-cdfc9ad86281" providerId="ADAL" clId="{D0D2F80B-626C-46A1-A28C-EA73FF267741}" dt="2023-08-30T16:25:57.284" v="891" actId="1038"/>
        <pc:sldMkLst>
          <pc:docMk/>
          <pc:sldMk cId="2763025516" sldId="305"/>
        </pc:sldMkLst>
        <pc:spChg chg="del">
          <ac:chgData name="Diane Johnson" userId="b6a5af90-6caf-4599-bc39-cdfc9ad86281" providerId="ADAL" clId="{D0D2F80B-626C-46A1-A28C-EA73FF267741}" dt="2023-08-30T16:19:34.142" v="703" actId="478"/>
          <ac:spMkLst>
            <pc:docMk/>
            <pc:sldMk cId="2763025516" sldId="305"/>
            <ac:spMk id="2" creationId="{638F0916-936D-CA51-E5D1-E90484E8FB1B}"/>
          </ac:spMkLst>
        </pc:spChg>
        <pc:spChg chg="del">
          <ac:chgData name="Diane Johnson" userId="b6a5af90-6caf-4599-bc39-cdfc9ad86281" providerId="ADAL" clId="{D0D2F80B-626C-46A1-A28C-EA73FF267741}" dt="2023-08-30T16:23:21.862" v="767" actId="478"/>
          <ac:spMkLst>
            <pc:docMk/>
            <pc:sldMk cId="2763025516" sldId="305"/>
            <ac:spMk id="3" creationId="{BAC47848-0556-28B7-AB36-38606244DCF7}"/>
          </ac:spMkLst>
        </pc:spChg>
        <pc:spChg chg="del">
          <ac:chgData name="Diane Johnson" userId="b6a5af90-6caf-4599-bc39-cdfc9ad86281" providerId="ADAL" clId="{D0D2F80B-626C-46A1-A28C-EA73FF267741}" dt="2023-08-30T16:23:26.072" v="768" actId="478"/>
          <ac:spMkLst>
            <pc:docMk/>
            <pc:sldMk cId="2763025516" sldId="305"/>
            <ac:spMk id="4" creationId="{04F084E5-39B8-90F8-678B-18C04706E123}"/>
          </ac:spMkLst>
        </pc:spChg>
        <pc:spChg chg="add mod">
          <ac:chgData name="Diane Johnson" userId="b6a5af90-6caf-4599-bc39-cdfc9ad86281" providerId="ADAL" clId="{D0D2F80B-626C-46A1-A28C-EA73FF267741}" dt="2023-08-30T16:24:11.289" v="775" actId="1076"/>
          <ac:spMkLst>
            <pc:docMk/>
            <pc:sldMk cId="2763025516" sldId="305"/>
            <ac:spMk id="6" creationId="{73F42A32-B468-E903-3815-619DB8EB4769}"/>
          </ac:spMkLst>
        </pc:spChg>
        <pc:picChg chg="add mod">
          <ac:chgData name="Diane Johnson" userId="b6a5af90-6caf-4599-bc39-cdfc9ad86281" providerId="ADAL" clId="{D0D2F80B-626C-46A1-A28C-EA73FF267741}" dt="2023-08-30T16:25:57.284" v="891" actId="1038"/>
          <ac:picMkLst>
            <pc:docMk/>
            <pc:sldMk cId="2763025516" sldId="305"/>
            <ac:picMk id="3074" creationId="{1CEBC12D-8E2B-93C4-14AC-1DF23192E8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86693-C998-4586-8522-8E21D79BEE8A}"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619F7-EAE1-4900-8D43-0F9DED214155}" type="slidenum">
              <a:rPr lang="en-US" smtClean="0"/>
              <a:t>‹#›</a:t>
            </a:fld>
            <a:endParaRPr lang="en-US"/>
          </a:p>
        </p:txBody>
      </p:sp>
    </p:spTree>
    <p:extLst>
      <p:ext uri="{BB962C8B-B14F-4D97-AF65-F5344CB8AC3E}">
        <p14:creationId xmlns:p14="http://schemas.microsoft.com/office/powerpoint/2010/main" val="169361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9619F7-EAE1-4900-8D43-0F9DED214155}" type="slidenum">
              <a:rPr lang="en-US" smtClean="0"/>
              <a:t>1</a:t>
            </a:fld>
            <a:endParaRPr lang="en-US"/>
          </a:p>
        </p:txBody>
      </p:sp>
    </p:spTree>
    <p:extLst>
      <p:ext uri="{BB962C8B-B14F-4D97-AF65-F5344CB8AC3E}">
        <p14:creationId xmlns:p14="http://schemas.microsoft.com/office/powerpoint/2010/main" val="31210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8/30/2023</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62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8/30/2023</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05937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D5EB-B9E4-68E9-CFDC-5CF081D52A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4B4F6E-DB00-A2D1-9C0A-4E92A15657D7}"/>
              </a:ext>
            </a:extLst>
          </p:cNvPr>
          <p:cNvSpPr>
            <a:spLocks noGrp="1"/>
          </p:cNvSpPr>
          <p:nvPr>
            <p:ph type="dt" sz="half" idx="10"/>
          </p:nvPr>
        </p:nvSpPr>
        <p:spPr/>
        <p:txBody>
          <a:bodyPr/>
          <a:lstStyle/>
          <a:p>
            <a:fld id="{9D0D92BC-42A9-434B-8530-ADBF4485E407}" type="datetimeFigureOut">
              <a:rPr lang="en-US" smtClean="0"/>
              <a:pPr/>
              <a:t>8/30/2023</a:t>
            </a:fld>
            <a:endParaRPr lang="en-US" dirty="0"/>
          </a:p>
        </p:txBody>
      </p:sp>
      <p:sp>
        <p:nvSpPr>
          <p:cNvPr id="4" name="Footer Placeholder 3">
            <a:extLst>
              <a:ext uri="{FF2B5EF4-FFF2-40B4-BE49-F238E27FC236}">
                <a16:creationId xmlns:a16="http://schemas.microsoft.com/office/drawing/2014/main" id="{9E2A09FB-7967-2D3E-CA78-6FCC1FCC7E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B045DD-BB13-5546-12B1-14717657A197}"/>
              </a:ext>
            </a:extLst>
          </p:cNvPr>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43994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7A9B-3DD2-E4E3-CC76-49A504F135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95E701-3955-0BA2-AE60-6BE2134DE4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4737F-64F2-E9D6-4424-74D1E39DBF12}"/>
              </a:ext>
            </a:extLst>
          </p:cNvPr>
          <p:cNvSpPr>
            <a:spLocks noGrp="1"/>
          </p:cNvSpPr>
          <p:nvPr>
            <p:ph type="dt" sz="half" idx="10"/>
          </p:nvPr>
        </p:nvSpPr>
        <p:spPr/>
        <p:txBody>
          <a:bodyPr/>
          <a:lstStyle/>
          <a:p>
            <a:fld id="{0F5905FB-ABC6-4047-9623-397BDA96252D}" type="datetimeFigureOut">
              <a:rPr lang="en-US" smtClean="0"/>
              <a:t>8/30/2023</a:t>
            </a:fld>
            <a:endParaRPr lang="en-US"/>
          </a:p>
        </p:txBody>
      </p:sp>
      <p:sp>
        <p:nvSpPr>
          <p:cNvPr id="5" name="Footer Placeholder 4">
            <a:extLst>
              <a:ext uri="{FF2B5EF4-FFF2-40B4-BE49-F238E27FC236}">
                <a16:creationId xmlns:a16="http://schemas.microsoft.com/office/drawing/2014/main" id="{BD57FC41-1A55-C614-894C-761BC4A56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6363E-5322-5904-1DE0-26B119A990D0}"/>
              </a:ext>
            </a:extLst>
          </p:cNvPr>
          <p:cNvSpPr>
            <a:spLocks noGrp="1"/>
          </p:cNvSpPr>
          <p:nvPr>
            <p:ph type="sldNum" sz="quarter" idx="12"/>
          </p:nvPr>
        </p:nvSpPr>
        <p:spPr/>
        <p:txBody>
          <a:bodyPr/>
          <a:lstStyle/>
          <a:p>
            <a:fld id="{C7A66AE4-B7F5-489C-A3CF-BC185F4289A4}" type="slidenum">
              <a:rPr lang="en-US" smtClean="0"/>
              <a:t>‹#›</a:t>
            </a:fld>
            <a:endParaRPr lang="en-US"/>
          </a:p>
        </p:txBody>
      </p:sp>
    </p:spTree>
    <p:extLst>
      <p:ext uri="{BB962C8B-B14F-4D97-AF65-F5344CB8AC3E}">
        <p14:creationId xmlns:p14="http://schemas.microsoft.com/office/powerpoint/2010/main" val="372361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CF0C-77E7-1047-B61C-8AF7FA438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47F237-94CA-9EC8-49A5-2CA7E14ED4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E9DE4-8C53-1273-03EA-EF8A82703CA3}"/>
              </a:ext>
            </a:extLst>
          </p:cNvPr>
          <p:cNvSpPr>
            <a:spLocks noGrp="1"/>
          </p:cNvSpPr>
          <p:nvPr>
            <p:ph type="dt" sz="half" idx="10"/>
          </p:nvPr>
        </p:nvSpPr>
        <p:spPr/>
        <p:txBody>
          <a:bodyPr/>
          <a:lstStyle/>
          <a:p>
            <a:fld id="{0F5905FB-ABC6-4047-9623-397BDA96252D}" type="datetimeFigureOut">
              <a:rPr lang="en-US" smtClean="0"/>
              <a:t>8/30/2023</a:t>
            </a:fld>
            <a:endParaRPr lang="en-US"/>
          </a:p>
        </p:txBody>
      </p:sp>
      <p:sp>
        <p:nvSpPr>
          <p:cNvPr id="5" name="Footer Placeholder 4">
            <a:extLst>
              <a:ext uri="{FF2B5EF4-FFF2-40B4-BE49-F238E27FC236}">
                <a16:creationId xmlns:a16="http://schemas.microsoft.com/office/drawing/2014/main" id="{30FD43D0-1C99-5E09-9505-0A4461F69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C48FC-5915-4FBF-2971-95F82C96C86A}"/>
              </a:ext>
            </a:extLst>
          </p:cNvPr>
          <p:cNvSpPr>
            <a:spLocks noGrp="1"/>
          </p:cNvSpPr>
          <p:nvPr>
            <p:ph type="sldNum" sz="quarter" idx="12"/>
          </p:nvPr>
        </p:nvSpPr>
        <p:spPr/>
        <p:txBody>
          <a:bodyPr/>
          <a:lstStyle/>
          <a:p>
            <a:fld id="{C7A66AE4-B7F5-489C-A3CF-BC185F4289A4}" type="slidenum">
              <a:rPr lang="en-US" smtClean="0"/>
              <a:t>‹#›</a:t>
            </a:fld>
            <a:endParaRPr lang="en-US"/>
          </a:p>
        </p:txBody>
      </p:sp>
    </p:spTree>
    <p:extLst>
      <p:ext uri="{BB962C8B-B14F-4D97-AF65-F5344CB8AC3E}">
        <p14:creationId xmlns:p14="http://schemas.microsoft.com/office/powerpoint/2010/main" val="287007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ACD8-D10D-0BB0-4274-56A43C6F3B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B3C4E1-46F2-C326-D236-E1B29ACB3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69C92-D775-DE84-975F-63C9F4E02C4C}"/>
              </a:ext>
            </a:extLst>
          </p:cNvPr>
          <p:cNvSpPr>
            <a:spLocks noGrp="1"/>
          </p:cNvSpPr>
          <p:nvPr>
            <p:ph type="dt" sz="half" idx="10"/>
          </p:nvPr>
        </p:nvSpPr>
        <p:spPr/>
        <p:txBody>
          <a:bodyPr/>
          <a:lstStyle/>
          <a:p>
            <a:fld id="{0F5905FB-ABC6-4047-9623-397BDA96252D}" type="datetimeFigureOut">
              <a:rPr lang="en-US" smtClean="0"/>
              <a:t>8/30/2023</a:t>
            </a:fld>
            <a:endParaRPr lang="en-US"/>
          </a:p>
        </p:txBody>
      </p:sp>
      <p:sp>
        <p:nvSpPr>
          <p:cNvPr id="5" name="Footer Placeholder 4">
            <a:extLst>
              <a:ext uri="{FF2B5EF4-FFF2-40B4-BE49-F238E27FC236}">
                <a16:creationId xmlns:a16="http://schemas.microsoft.com/office/drawing/2014/main" id="{D42FDA1A-2D95-7766-9D38-DA2E10F03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AB0F2-FEEA-344D-F7B6-5D536CF7E402}"/>
              </a:ext>
            </a:extLst>
          </p:cNvPr>
          <p:cNvSpPr>
            <a:spLocks noGrp="1"/>
          </p:cNvSpPr>
          <p:nvPr>
            <p:ph type="sldNum" sz="quarter" idx="12"/>
          </p:nvPr>
        </p:nvSpPr>
        <p:spPr/>
        <p:txBody>
          <a:bodyPr/>
          <a:lstStyle/>
          <a:p>
            <a:fld id="{C7A66AE4-B7F5-489C-A3CF-BC185F4289A4}" type="slidenum">
              <a:rPr lang="en-US" smtClean="0"/>
              <a:t>‹#›</a:t>
            </a:fld>
            <a:endParaRPr lang="en-US"/>
          </a:p>
        </p:txBody>
      </p:sp>
    </p:spTree>
    <p:extLst>
      <p:ext uri="{BB962C8B-B14F-4D97-AF65-F5344CB8AC3E}">
        <p14:creationId xmlns:p14="http://schemas.microsoft.com/office/powerpoint/2010/main" val="2519612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9CF7-909F-9F3C-8DFF-00C123F3A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5A7C10-7698-4960-FAC1-4074E07650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DE40C-FE99-2517-44E7-3C09476484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7094E1-9653-40B3-C8F4-B291AD96221D}"/>
              </a:ext>
            </a:extLst>
          </p:cNvPr>
          <p:cNvSpPr>
            <a:spLocks noGrp="1"/>
          </p:cNvSpPr>
          <p:nvPr>
            <p:ph type="dt" sz="half" idx="10"/>
          </p:nvPr>
        </p:nvSpPr>
        <p:spPr/>
        <p:txBody>
          <a:bodyPr/>
          <a:lstStyle/>
          <a:p>
            <a:fld id="{0F5905FB-ABC6-4047-9623-397BDA96252D}" type="datetimeFigureOut">
              <a:rPr lang="en-US" smtClean="0"/>
              <a:t>8/30/2023</a:t>
            </a:fld>
            <a:endParaRPr lang="en-US"/>
          </a:p>
        </p:txBody>
      </p:sp>
      <p:sp>
        <p:nvSpPr>
          <p:cNvPr id="6" name="Footer Placeholder 5">
            <a:extLst>
              <a:ext uri="{FF2B5EF4-FFF2-40B4-BE49-F238E27FC236}">
                <a16:creationId xmlns:a16="http://schemas.microsoft.com/office/drawing/2014/main" id="{CF6B1CB5-3223-E52A-992F-1D619342E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C2528-CAA3-C262-800B-F9C6EEBAF182}"/>
              </a:ext>
            </a:extLst>
          </p:cNvPr>
          <p:cNvSpPr>
            <a:spLocks noGrp="1"/>
          </p:cNvSpPr>
          <p:nvPr>
            <p:ph type="sldNum" sz="quarter" idx="12"/>
          </p:nvPr>
        </p:nvSpPr>
        <p:spPr/>
        <p:txBody>
          <a:bodyPr/>
          <a:lstStyle/>
          <a:p>
            <a:fld id="{C7A66AE4-B7F5-489C-A3CF-BC185F4289A4}" type="slidenum">
              <a:rPr lang="en-US" smtClean="0"/>
              <a:t>‹#›</a:t>
            </a:fld>
            <a:endParaRPr lang="en-US"/>
          </a:p>
        </p:txBody>
      </p:sp>
    </p:spTree>
    <p:extLst>
      <p:ext uri="{BB962C8B-B14F-4D97-AF65-F5344CB8AC3E}">
        <p14:creationId xmlns:p14="http://schemas.microsoft.com/office/powerpoint/2010/main" val="2452895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BAF1-4376-B73F-59B4-960D6CD13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0A910-F50F-66E3-29EB-2E59ABC68F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2F39C6-359D-ED05-514E-2D9F9BC42B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6DADF-7035-41F8-AE02-8DC56E4FF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F0F11E-2258-7BB5-225F-5BD5AA335E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551563-AD43-EEA1-F6BE-3E951DD6E2EC}"/>
              </a:ext>
            </a:extLst>
          </p:cNvPr>
          <p:cNvSpPr>
            <a:spLocks noGrp="1"/>
          </p:cNvSpPr>
          <p:nvPr>
            <p:ph type="dt" sz="half" idx="10"/>
          </p:nvPr>
        </p:nvSpPr>
        <p:spPr/>
        <p:txBody>
          <a:bodyPr/>
          <a:lstStyle/>
          <a:p>
            <a:fld id="{0F5905FB-ABC6-4047-9623-397BDA96252D}" type="datetimeFigureOut">
              <a:rPr lang="en-US" smtClean="0"/>
              <a:t>8/30/2023</a:t>
            </a:fld>
            <a:endParaRPr lang="en-US"/>
          </a:p>
        </p:txBody>
      </p:sp>
      <p:sp>
        <p:nvSpPr>
          <p:cNvPr id="8" name="Footer Placeholder 7">
            <a:extLst>
              <a:ext uri="{FF2B5EF4-FFF2-40B4-BE49-F238E27FC236}">
                <a16:creationId xmlns:a16="http://schemas.microsoft.com/office/drawing/2014/main" id="{8BED37D4-E52E-2B9B-5B4C-093FA63990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BA9F9F-CEB7-17FD-8C2B-17782F4AF6E0}"/>
              </a:ext>
            </a:extLst>
          </p:cNvPr>
          <p:cNvSpPr>
            <a:spLocks noGrp="1"/>
          </p:cNvSpPr>
          <p:nvPr>
            <p:ph type="sldNum" sz="quarter" idx="12"/>
          </p:nvPr>
        </p:nvSpPr>
        <p:spPr/>
        <p:txBody>
          <a:bodyPr/>
          <a:lstStyle/>
          <a:p>
            <a:fld id="{C7A66AE4-B7F5-489C-A3CF-BC185F4289A4}" type="slidenum">
              <a:rPr lang="en-US" smtClean="0"/>
              <a:t>‹#›</a:t>
            </a:fld>
            <a:endParaRPr lang="en-US"/>
          </a:p>
        </p:txBody>
      </p:sp>
    </p:spTree>
    <p:extLst>
      <p:ext uri="{BB962C8B-B14F-4D97-AF65-F5344CB8AC3E}">
        <p14:creationId xmlns:p14="http://schemas.microsoft.com/office/powerpoint/2010/main" val="957954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CF05-A017-7ADF-2BA0-57AB733FEB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9F6F4A-AD21-6C50-9103-BA2BD3200938}"/>
              </a:ext>
            </a:extLst>
          </p:cNvPr>
          <p:cNvSpPr>
            <a:spLocks noGrp="1"/>
          </p:cNvSpPr>
          <p:nvPr>
            <p:ph type="dt" sz="half" idx="10"/>
          </p:nvPr>
        </p:nvSpPr>
        <p:spPr/>
        <p:txBody>
          <a:bodyPr/>
          <a:lstStyle/>
          <a:p>
            <a:fld id="{0F5905FB-ABC6-4047-9623-397BDA96252D}" type="datetimeFigureOut">
              <a:rPr lang="en-US" smtClean="0"/>
              <a:t>8/30/2023</a:t>
            </a:fld>
            <a:endParaRPr lang="en-US"/>
          </a:p>
        </p:txBody>
      </p:sp>
      <p:sp>
        <p:nvSpPr>
          <p:cNvPr id="4" name="Footer Placeholder 3">
            <a:extLst>
              <a:ext uri="{FF2B5EF4-FFF2-40B4-BE49-F238E27FC236}">
                <a16:creationId xmlns:a16="http://schemas.microsoft.com/office/drawing/2014/main" id="{01A91677-1BA5-E05F-B885-BCE89D2FEF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E3AE5E-934A-A7CF-65F8-94A3D3FF9237}"/>
              </a:ext>
            </a:extLst>
          </p:cNvPr>
          <p:cNvSpPr>
            <a:spLocks noGrp="1"/>
          </p:cNvSpPr>
          <p:nvPr>
            <p:ph type="sldNum" sz="quarter" idx="12"/>
          </p:nvPr>
        </p:nvSpPr>
        <p:spPr/>
        <p:txBody>
          <a:bodyPr/>
          <a:lstStyle/>
          <a:p>
            <a:fld id="{C7A66AE4-B7F5-489C-A3CF-BC185F4289A4}" type="slidenum">
              <a:rPr lang="en-US" smtClean="0"/>
              <a:t>‹#›</a:t>
            </a:fld>
            <a:endParaRPr lang="en-US"/>
          </a:p>
        </p:txBody>
      </p:sp>
    </p:spTree>
    <p:extLst>
      <p:ext uri="{BB962C8B-B14F-4D97-AF65-F5344CB8AC3E}">
        <p14:creationId xmlns:p14="http://schemas.microsoft.com/office/powerpoint/2010/main" val="3365788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6F492-E413-06C6-4C70-BA3951389F79}"/>
              </a:ext>
            </a:extLst>
          </p:cNvPr>
          <p:cNvSpPr>
            <a:spLocks noGrp="1"/>
          </p:cNvSpPr>
          <p:nvPr>
            <p:ph type="dt" sz="half" idx="10"/>
          </p:nvPr>
        </p:nvSpPr>
        <p:spPr/>
        <p:txBody>
          <a:bodyPr/>
          <a:lstStyle/>
          <a:p>
            <a:fld id="{0F5905FB-ABC6-4047-9623-397BDA96252D}" type="datetimeFigureOut">
              <a:rPr lang="en-US" smtClean="0"/>
              <a:t>8/30/2023</a:t>
            </a:fld>
            <a:endParaRPr lang="en-US"/>
          </a:p>
        </p:txBody>
      </p:sp>
      <p:sp>
        <p:nvSpPr>
          <p:cNvPr id="3" name="Footer Placeholder 2">
            <a:extLst>
              <a:ext uri="{FF2B5EF4-FFF2-40B4-BE49-F238E27FC236}">
                <a16:creationId xmlns:a16="http://schemas.microsoft.com/office/drawing/2014/main" id="{7578718E-ABA4-065E-A6DC-9029A71568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952C5F-AFB8-9096-FA83-C33B98F47B11}"/>
              </a:ext>
            </a:extLst>
          </p:cNvPr>
          <p:cNvSpPr>
            <a:spLocks noGrp="1"/>
          </p:cNvSpPr>
          <p:nvPr>
            <p:ph type="sldNum" sz="quarter" idx="12"/>
          </p:nvPr>
        </p:nvSpPr>
        <p:spPr/>
        <p:txBody>
          <a:bodyPr/>
          <a:lstStyle/>
          <a:p>
            <a:fld id="{C7A66AE4-B7F5-489C-A3CF-BC185F4289A4}" type="slidenum">
              <a:rPr lang="en-US" smtClean="0"/>
              <a:t>‹#›</a:t>
            </a:fld>
            <a:endParaRPr lang="en-US"/>
          </a:p>
        </p:txBody>
      </p:sp>
    </p:spTree>
    <p:extLst>
      <p:ext uri="{BB962C8B-B14F-4D97-AF65-F5344CB8AC3E}">
        <p14:creationId xmlns:p14="http://schemas.microsoft.com/office/powerpoint/2010/main" val="371960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10FD-2BF6-99B3-D4BC-AE5F19A36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DC1965-FC1A-8B85-9058-24E82FA3F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BB3B3-D3A2-7399-3BF0-EBC038608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0B855-6EA7-E46B-5B56-F5B63087996D}"/>
              </a:ext>
            </a:extLst>
          </p:cNvPr>
          <p:cNvSpPr>
            <a:spLocks noGrp="1"/>
          </p:cNvSpPr>
          <p:nvPr>
            <p:ph type="dt" sz="half" idx="10"/>
          </p:nvPr>
        </p:nvSpPr>
        <p:spPr/>
        <p:txBody>
          <a:bodyPr/>
          <a:lstStyle/>
          <a:p>
            <a:fld id="{0F5905FB-ABC6-4047-9623-397BDA96252D}" type="datetimeFigureOut">
              <a:rPr lang="en-US" smtClean="0"/>
              <a:t>8/30/2023</a:t>
            </a:fld>
            <a:endParaRPr lang="en-US"/>
          </a:p>
        </p:txBody>
      </p:sp>
      <p:sp>
        <p:nvSpPr>
          <p:cNvPr id="6" name="Footer Placeholder 5">
            <a:extLst>
              <a:ext uri="{FF2B5EF4-FFF2-40B4-BE49-F238E27FC236}">
                <a16:creationId xmlns:a16="http://schemas.microsoft.com/office/drawing/2014/main" id="{12890B17-EED5-2428-4774-60A0B12F0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93E1C-2318-A0C2-CCA7-0A7C9880090C}"/>
              </a:ext>
            </a:extLst>
          </p:cNvPr>
          <p:cNvSpPr>
            <a:spLocks noGrp="1"/>
          </p:cNvSpPr>
          <p:nvPr>
            <p:ph type="sldNum" sz="quarter" idx="12"/>
          </p:nvPr>
        </p:nvSpPr>
        <p:spPr/>
        <p:txBody>
          <a:bodyPr/>
          <a:lstStyle/>
          <a:p>
            <a:fld id="{C7A66AE4-B7F5-489C-A3CF-BC185F4289A4}" type="slidenum">
              <a:rPr lang="en-US" smtClean="0"/>
              <a:t>‹#›</a:t>
            </a:fld>
            <a:endParaRPr lang="en-US"/>
          </a:p>
        </p:txBody>
      </p:sp>
    </p:spTree>
    <p:extLst>
      <p:ext uri="{BB962C8B-B14F-4D97-AF65-F5344CB8AC3E}">
        <p14:creationId xmlns:p14="http://schemas.microsoft.com/office/powerpoint/2010/main" val="18766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8/30/2023</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104147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F5B3-E17F-A655-E92A-84696D0F5B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1DF5AF-A153-DE16-5BB8-3057C0680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D4CF10-A0FF-6E70-5BC4-81681226A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FA25B-30A3-C135-58E8-40EA16797E86}"/>
              </a:ext>
            </a:extLst>
          </p:cNvPr>
          <p:cNvSpPr>
            <a:spLocks noGrp="1"/>
          </p:cNvSpPr>
          <p:nvPr>
            <p:ph type="dt" sz="half" idx="10"/>
          </p:nvPr>
        </p:nvSpPr>
        <p:spPr/>
        <p:txBody>
          <a:bodyPr/>
          <a:lstStyle/>
          <a:p>
            <a:fld id="{0F5905FB-ABC6-4047-9623-397BDA96252D}" type="datetimeFigureOut">
              <a:rPr lang="en-US" smtClean="0"/>
              <a:t>8/30/2023</a:t>
            </a:fld>
            <a:endParaRPr lang="en-US"/>
          </a:p>
        </p:txBody>
      </p:sp>
      <p:sp>
        <p:nvSpPr>
          <p:cNvPr id="6" name="Footer Placeholder 5">
            <a:extLst>
              <a:ext uri="{FF2B5EF4-FFF2-40B4-BE49-F238E27FC236}">
                <a16:creationId xmlns:a16="http://schemas.microsoft.com/office/drawing/2014/main" id="{FF56D028-4083-C656-59D1-AA54A6D70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3B24E-AAB2-8473-D391-2A5B4D6075DB}"/>
              </a:ext>
            </a:extLst>
          </p:cNvPr>
          <p:cNvSpPr>
            <a:spLocks noGrp="1"/>
          </p:cNvSpPr>
          <p:nvPr>
            <p:ph type="sldNum" sz="quarter" idx="12"/>
          </p:nvPr>
        </p:nvSpPr>
        <p:spPr/>
        <p:txBody>
          <a:bodyPr/>
          <a:lstStyle/>
          <a:p>
            <a:fld id="{C7A66AE4-B7F5-489C-A3CF-BC185F4289A4}" type="slidenum">
              <a:rPr lang="en-US" smtClean="0"/>
              <a:t>‹#›</a:t>
            </a:fld>
            <a:endParaRPr lang="en-US"/>
          </a:p>
        </p:txBody>
      </p:sp>
    </p:spTree>
    <p:extLst>
      <p:ext uri="{BB962C8B-B14F-4D97-AF65-F5344CB8AC3E}">
        <p14:creationId xmlns:p14="http://schemas.microsoft.com/office/powerpoint/2010/main" val="1428192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4B6E-8E3E-CA94-1F0D-6B8D810083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733C2-4056-B454-DFAD-323DC82B3D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B600C-8C3E-3D7D-F9F9-B4821DFDAA63}"/>
              </a:ext>
            </a:extLst>
          </p:cNvPr>
          <p:cNvSpPr>
            <a:spLocks noGrp="1"/>
          </p:cNvSpPr>
          <p:nvPr>
            <p:ph type="dt" sz="half" idx="10"/>
          </p:nvPr>
        </p:nvSpPr>
        <p:spPr/>
        <p:txBody>
          <a:bodyPr/>
          <a:lstStyle/>
          <a:p>
            <a:fld id="{0F5905FB-ABC6-4047-9623-397BDA96252D}" type="datetimeFigureOut">
              <a:rPr lang="en-US" smtClean="0"/>
              <a:t>8/30/2023</a:t>
            </a:fld>
            <a:endParaRPr lang="en-US"/>
          </a:p>
        </p:txBody>
      </p:sp>
      <p:sp>
        <p:nvSpPr>
          <p:cNvPr id="5" name="Footer Placeholder 4">
            <a:extLst>
              <a:ext uri="{FF2B5EF4-FFF2-40B4-BE49-F238E27FC236}">
                <a16:creationId xmlns:a16="http://schemas.microsoft.com/office/drawing/2014/main" id="{BC611692-3403-3CD8-E2C7-DB494420B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9DAD6-1D97-BCCB-E33A-0F17D1182E31}"/>
              </a:ext>
            </a:extLst>
          </p:cNvPr>
          <p:cNvSpPr>
            <a:spLocks noGrp="1"/>
          </p:cNvSpPr>
          <p:nvPr>
            <p:ph type="sldNum" sz="quarter" idx="12"/>
          </p:nvPr>
        </p:nvSpPr>
        <p:spPr/>
        <p:txBody>
          <a:bodyPr/>
          <a:lstStyle/>
          <a:p>
            <a:fld id="{C7A66AE4-B7F5-489C-A3CF-BC185F4289A4}" type="slidenum">
              <a:rPr lang="en-US" smtClean="0"/>
              <a:t>‹#›</a:t>
            </a:fld>
            <a:endParaRPr lang="en-US"/>
          </a:p>
        </p:txBody>
      </p:sp>
    </p:spTree>
    <p:extLst>
      <p:ext uri="{BB962C8B-B14F-4D97-AF65-F5344CB8AC3E}">
        <p14:creationId xmlns:p14="http://schemas.microsoft.com/office/powerpoint/2010/main" val="3552904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ABF836-BC50-847D-953F-2E23E08022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974908-96A3-F35C-2AD1-96DAE9F0EF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40753-C61D-C6F1-31E9-3A83AE61077E}"/>
              </a:ext>
            </a:extLst>
          </p:cNvPr>
          <p:cNvSpPr>
            <a:spLocks noGrp="1"/>
          </p:cNvSpPr>
          <p:nvPr>
            <p:ph type="dt" sz="half" idx="10"/>
          </p:nvPr>
        </p:nvSpPr>
        <p:spPr/>
        <p:txBody>
          <a:bodyPr/>
          <a:lstStyle/>
          <a:p>
            <a:fld id="{0F5905FB-ABC6-4047-9623-397BDA96252D}" type="datetimeFigureOut">
              <a:rPr lang="en-US" smtClean="0"/>
              <a:t>8/30/2023</a:t>
            </a:fld>
            <a:endParaRPr lang="en-US"/>
          </a:p>
        </p:txBody>
      </p:sp>
      <p:sp>
        <p:nvSpPr>
          <p:cNvPr id="5" name="Footer Placeholder 4">
            <a:extLst>
              <a:ext uri="{FF2B5EF4-FFF2-40B4-BE49-F238E27FC236}">
                <a16:creationId xmlns:a16="http://schemas.microsoft.com/office/drawing/2014/main" id="{8925762A-66C0-21F0-6E4A-B729C6E51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09172-19D0-EDAE-E4CF-2A894CD110A3}"/>
              </a:ext>
            </a:extLst>
          </p:cNvPr>
          <p:cNvSpPr>
            <a:spLocks noGrp="1"/>
          </p:cNvSpPr>
          <p:nvPr>
            <p:ph type="sldNum" sz="quarter" idx="12"/>
          </p:nvPr>
        </p:nvSpPr>
        <p:spPr/>
        <p:txBody>
          <a:bodyPr/>
          <a:lstStyle/>
          <a:p>
            <a:fld id="{C7A66AE4-B7F5-489C-A3CF-BC185F4289A4}" type="slidenum">
              <a:rPr lang="en-US" smtClean="0"/>
              <a:t>‹#›</a:t>
            </a:fld>
            <a:endParaRPr lang="en-US"/>
          </a:p>
        </p:txBody>
      </p:sp>
    </p:spTree>
    <p:extLst>
      <p:ext uri="{BB962C8B-B14F-4D97-AF65-F5344CB8AC3E}">
        <p14:creationId xmlns:p14="http://schemas.microsoft.com/office/powerpoint/2010/main" val="3412375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DF4C-0951-FD06-2CEF-4436B3EE42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A24966-9D6F-27FF-A586-F57FF0C7B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19184-E936-B9D2-70C0-1F24BF475783}"/>
              </a:ext>
            </a:extLst>
          </p:cNvPr>
          <p:cNvSpPr>
            <a:spLocks noGrp="1"/>
          </p:cNvSpPr>
          <p:nvPr>
            <p:ph type="dt" sz="half" idx="10"/>
          </p:nvPr>
        </p:nvSpPr>
        <p:spPr/>
        <p:txBody>
          <a:bodyPr/>
          <a:lstStyle/>
          <a:p>
            <a:fld id="{F7791FAB-84A3-4AEB-B042-04FCEE9E9D7C}" type="datetimeFigureOut">
              <a:rPr lang="en-US" smtClean="0"/>
              <a:t>8/30/2023</a:t>
            </a:fld>
            <a:endParaRPr lang="en-US"/>
          </a:p>
        </p:txBody>
      </p:sp>
      <p:sp>
        <p:nvSpPr>
          <p:cNvPr id="5" name="Footer Placeholder 4">
            <a:extLst>
              <a:ext uri="{FF2B5EF4-FFF2-40B4-BE49-F238E27FC236}">
                <a16:creationId xmlns:a16="http://schemas.microsoft.com/office/drawing/2014/main" id="{74A167C3-932B-BAC0-98EE-BCDFDD20D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C60BC-FB94-5B58-3077-45ED7BE672B1}"/>
              </a:ext>
            </a:extLst>
          </p:cNvPr>
          <p:cNvSpPr>
            <a:spLocks noGrp="1"/>
          </p:cNvSpPr>
          <p:nvPr>
            <p:ph type="sldNum" sz="quarter" idx="12"/>
          </p:nvPr>
        </p:nvSpPr>
        <p:spPr/>
        <p:txBody>
          <a:bodyPr/>
          <a:lstStyle/>
          <a:p>
            <a:fld id="{B816B7B3-52B9-46E5-8480-82E492D42C83}" type="slidenum">
              <a:rPr lang="en-US" smtClean="0"/>
              <a:t>‹#›</a:t>
            </a:fld>
            <a:endParaRPr lang="en-US"/>
          </a:p>
        </p:txBody>
      </p:sp>
    </p:spTree>
    <p:extLst>
      <p:ext uri="{BB962C8B-B14F-4D97-AF65-F5344CB8AC3E}">
        <p14:creationId xmlns:p14="http://schemas.microsoft.com/office/powerpoint/2010/main" val="1113284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0F60-9EE6-8EFA-0A24-CB1517653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F3C47B-ED29-E090-656F-5F617713EC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5FF8-2CAC-5DAC-4351-BF08AEADFD1A}"/>
              </a:ext>
            </a:extLst>
          </p:cNvPr>
          <p:cNvSpPr>
            <a:spLocks noGrp="1"/>
          </p:cNvSpPr>
          <p:nvPr>
            <p:ph type="dt" sz="half" idx="10"/>
          </p:nvPr>
        </p:nvSpPr>
        <p:spPr/>
        <p:txBody>
          <a:bodyPr/>
          <a:lstStyle/>
          <a:p>
            <a:fld id="{F7791FAB-84A3-4AEB-B042-04FCEE9E9D7C}" type="datetimeFigureOut">
              <a:rPr lang="en-US" smtClean="0"/>
              <a:t>8/30/2023</a:t>
            </a:fld>
            <a:endParaRPr lang="en-US"/>
          </a:p>
        </p:txBody>
      </p:sp>
      <p:sp>
        <p:nvSpPr>
          <p:cNvPr id="5" name="Footer Placeholder 4">
            <a:extLst>
              <a:ext uri="{FF2B5EF4-FFF2-40B4-BE49-F238E27FC236}">
                <a16:creationId xmlns:a16="http://schemas.microsoft.com/office/drawing/2014/main" id="{047198A8-2BA7-9AAC-D812-A4BAD2E78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7D8C1-8D0A-830F-826C-3E4ECE87B88F}"/>
              </a:ext>
            </a:extLst>
          </p:cNvPr>
          <p:cNvSpPr>
            <a:spLocks noGrp="1"/>
          </p:cNvSpPr>
          <p:nvPr>
            <p:ph type="sldNum" sz="quarter" idx="12"/>
          </p:nvPr>
        </p:nvSpPr>
        <p:spPr/>
        <p:txBody>
          <a:bodyPr/>
          <a:lstStyle/>
          <a:p>
            <a:fld id="{B816B7B3-52B9-46E5-8480-82E492D42C83}" type="slidenum">
              <a:rPr lang="en-US" smtClean="0"/>
              <a:t>‹#›</a:t>
            </a:fld>
            <a:endParaRPr lang="en-US"/>
          </a:p>
        </p:txBody>
      </p:sp>
    </p:spTree>
    <p:extLst>
      <p:ext uri="{BB962C8B-B14F-4D97-AF65-F5344CB8AC3E}">
        <p14:creationId xmlns:p14="http://schemas.microsoft.com/office/powerpoint/2010/main" val="53304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EDA6-28CD-9DF5-383D-58429FA969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1A26D5-3353-652D-4F6F-7FF5CB2C8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F930D3-B246-93F0-FD6F-E1E02608C4EF}"/>
              </a:ext>
            </a:extLst>
          </p:cNvPr>
          <p:cNvSpPr>
            <a:spLocks noGrp="1"/>
          </p:cNvSpPr>
          <p:nvPr>
            <p:ph type="dt" sz="half" idx="10"/>
          </p:nvPr>
        </p:nvSpPr>
        <p:spPr/>
        <p:txBody>
          <a:bodyPr/>
          <a:lstStyle/>
          <a:p>
            <a:fld id="{F7791FAB-84A3-4AEB-B042-04FCEE9E9D7C}" type="datetimeFigureOut">
              <a:rPr lang="en-US" smtClean="0"/>
              <a:t>8/30/2023</a:t>
            </a:fld>
            <a:endParaRPr lang="en-US"/>
          </a:p>
        </p:txBody>
      </p:sp>
      <p:sp>
        <p:nvSpPr>
          <p:cNvPr id="5" name="Footer Placeholder 4">
            <a:extLst>
              <a:ext uri="{FF2B5EF4-FFF2-40B4-BE49-F238E27FC236}">
                <a16:creationId xmlns:a16="http://schemas.microsoft.com/office/drawing/2014/main" id="{0FB35233-4738-9BAE-E566-C94667387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21CFF-6A18-35A5-FF12-C9084180D0DF}"/>
              </a:ext>
            </a:extLst>
          </p:cNvPr>
          <p:cNvSpPr>
            <a:spLocks noGrp="1"/>
          </p:cNvSpPr>
          <p:nvPr>
            <p:ph type="sldNum" sz="quarter" idx="12"/>
          </p:nvPr>
        </p:nvSpPr>
        <p:spPr/>
        <p:txBody>
          <a:bodyPr/>
          <a:lstStyle/>
          <a:p>
            <a:fld id="{B816B7B3-52B9-46E5-8480-82E492D42C83}" type="slidenum">
              <a:rPr lang="en-US" smtClean="0"/>
              <a:t>‹#›</a:t>
            </a:fld>
            <a:endParaRPr lang="en-US"/>
          </a:p>
        </p:txBody>
      </p:sp>
    </p:spTree>
    <p:extLst>
      <p:ext uri="{BB962C8B-B14F-4D97-AF65-F5344CB8AC3E}">
        <p14:creationId xmlns:p14="http://schemas.microsoft.com/office/powerpoint/2010/main" val="3486243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93E4-031F-9A6F-FA91-880D365646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A46E5-3A39-FDFF-D4D8-352BE2E2CB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BE8B6E-A00B-DED4-4B1C-677205A8B6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4027C-22B7-5B05-7116-3344128DA8AC}"/>
              </a:ext>
            </a:extLst>
          </p:cNvPr>
          <p:cNvSpPr>
            <a:spLocks noGrp="1"/>
          </p:cNvSpPr>
          <p:nvPr>
            <p:ph type="dt" sz="half" idx="10"/>
          </p:nvPr>
        </p:nvSpPr>
        <p:spPr/>
        <p:txBody>
          <a:bodyPr/>
          <a:lstStyle/>
          <a:p>
            <a:fld id="{F7791FAB-84A3-4AEB-B042-04FCEE9E9D7C}" type="datetimeFigureOut">
              <a:rPr lang="en-US" smtClean="0"/>
              <a:t>8/30/2023</a:t>
            </a:fld>
            <a:endParaRPr lang="en-US"/>
          </a:p>
        </p:txBody>
      </p:sp>
      <p:sp>
        <p:nvSpPr>
          <p:cNvPr id="6" name="Footer Placeholder 5">
            <a:extLst>
              <a:ext uri="{FF2B5EF4-FFF2-40B4-BE49-F238E27FC236}">
                <a16:creationId xmlns:a16="http://schemas.microsoft.com/office/drawing/2014/main" id="{8BBF56A3-78BA-E2CF-2EC2-A51BCDB9E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95CC2-038B-9E89-102B-F8B3489B031D}"/>
              </a:ext>
            </a:extLst>
          </p:cNvPr>
          <p:cNvSpPr>
            <a:spLocks noGrp="1"/>
          </p:cNvSpPr>
          <p:nvPr>
            <p:ph type="sldNum" sz="quarter" idx="12"/>
          </p:nvPr>
        </p:nvSpPr>
        <p:spPr/>
        <p:txBody>
          <a:bodyPr/>
          <a:lstStyle/>
          <a:p>
            <a:fld id="{B816B7B3-52B9-46E5-8480-82E492D42C83}" type="slidenum">
              <a:rPr lang="en-US" smtClean="0"/>
              <a:t>‹#›</a:t>
            </a:fld>
            <a:endParaRPr lang="en-US"/>
          </a:p>
        </p:txBody>
      </p:sp>
    </p:spTree>
    <p:extLst>
      <p:ext uri="{BB962C8B-B14F-4D97-AF65-F5344CB8AC3E}">
        <p14:creationId xmlns:p14="http://schemas.microsoft.com/office/powerpoint/2010/main" val="321961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BF8E-9408-2695-BC35-68D8079D7B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4D921A-369C-76EB-77A1-C03C903D1E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0D4EF1-7807-AD92-52B4-B4DBB276E0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BEEBB4-AE58-BF3D-98BF-B317079F6D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8BD7E2-D042-D6F4-65E2-1CD3A2BB0D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4DE164-7635-D4E9-13A7-F5A6F8CB44C6}"/>
              </a:ext>
            </a:extLst>
          </p:cNvPr>
          <p:cNvSpPr>
            <a:spLocks noGrp="1"/>
          </p:cNvSpPr>
          <p:nvPr>
            <p:ph type="dt" sz="half" idx="10"/>
          </p:nvPr>
        </p:nvSpPr>
        <p:spPr/>
        <p:txBody>
          <a:bodyPr/>
          <a:lstStyle/>
          <a:p>
            <a:fld id="{F7791FAB-84A3-4AEB-B042-04FCEE9E9D7C}" type="datetimeFigureOut">
              <a:rPr lang="en-US" smtClean="0"/>
              <a:t>8/30/2023</a:t>
            </a:fld>
            <a:endParaRPr lang="en-US"/>
          </a:p>
        </p:txBody>
      </p:sp>
      <p:sp>
        <p:nvSpPr>
          <p:cNvPr id="8" name="Footer Placeholder 7">
            <a:extLst>
              <a:ext uri="{FF2B5EF4-FFF2-40B4-BE49-F238E27FC236}">
                <a16:creationId xmlns:a16="http://schemas.microsoft.com/office/drawing/2014/main" id="{5D6BD49C-07FD-1F91-B4A7-928B73D70F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00FFDE-4609-4D2C-CBE5-DA4D0543996D}"/>
              </a:ext>
            </a:extLst>
          </p:cNvPr>
          <p:cNvSpPr>
            <a:spLocks noGrp="1"/>
          </p:cNvSpPr>
          <p:nvPr>
            <p:ph type="sldNum" sz="quarter" idx="12"/>
          </p:nvPr>
        </p:nvSpPr>
        <p:spPr/>
        <p:txBody>
          <a:bodyPr/>
          <a:lstStyle/>
          <a:p>
            <a:fld id="{B816B7B3-52B9-46E5-8480-82E492D42C83}" type="slidenum">
              <a:rPr lang="en-US" smtClean="0"/>
              <a:t>‹#›</a:t>
            </a:fld>
            <a:endParaRPr lang="en-US"/>
          </a:p>
        </p:txBody>
      </p:sp>
    </p:spTree>
    <p:extLst>
      <p:ext uri="{BB962C8B-B14F-4D97-AF65-F5344CB8AC3E}">
        <p14:creationId xmlns:p14="http://schemas.microsoft.com/office/powerpoint/2010/main" val="1902056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41D1-8EEE-D533-EB68-FBADA5864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BB7EBB-796D-3B1D-1AD4-4C05B4F4FAB6}"/>
              </a:ext>
            </a:extLst>
          </p:cNvPr>
          <p:cNvSpPr>
            <a:spLocks noGrp="1"/>
          </p:cNvSpPr>
          <p:nvPr>
            <p:ph type="dt" sz="half" idx="10"/>
          </p:nvPr>
        </p:nvSpPr>
        <p:spPr/>
        <p:txBody>
          <a:bodyPr/>
          <a:lstStyle/>
          <a:p>
            <a:fld id="{F7791FAB-84A3-4AEB-B042-04FCEE9E9D7C}" type="datetimeFigureOut">
              <a:rPr lang="en-US" smtClean="0"/>
              <a:t>8/30/2023</a:t>
            </a:fld>
            <a:endParaRPr lang="en-US"/>
          </a:p>
        </p:txBody>
      </p:sp>
      <p:sp>
        <p:nvSpPr>
          <p:cNvPr id="4" name="Footer Placeholder 3">
            <a:extLst>
              <a:ext uri="{FF2B5EF4-FFF2-40B4-BE49-F238E27FC236}">
                <a16:creationId xmlns:a16="http://schemas.microsoft.com/office/drawing/2014/main" id="{6AFFB266-96C3-A0F7-04B9-F2ADD26BC0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1EB684-3E0B-1099-E26B-8577A13D9750}"/>
              </a:ext>
            </a:extLst>
          </p:cNvPr>
          <p:cNvSpPr>
            <a:spLocks noGrp="1"/>
          </p:cNvSpPr>
          <p:nvPr>
            <p:ph type="sldNum" sz="quarter" idx="12"/>
          </p:nvPr>
        </p:nvSpPr>
        <p:spPr/>
        <p:txBody>
          <a:bodyPr/>
          <a:lstStyle/>
          <a:p>
            <a:fld id="{B816B7B3-52B9-46E5-8480-82E492D42C83}" type="slidenum">
              <a:rPr lang="en-US" smtClean="0"/>
              <a:t>‹#›</a:t>
            </a:fld>
            <a:endParaRPr lang="en-US"/>
          </a:p>
        </p:txBody>
      </p:sp>
    </p:spTree>
    <p:extLst>
      <p:ext uri="{BB962C8B-B14F-4D97-AF65-F5344CB8AC3E}">
        <p14:creationId xmlns:p14="http://schemas.microsoft.com/office/powerpoint/2010/main" val="4105397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5FE7B-89C6-7E59-22F9-DB5A6F4112C3}"/>
              </a:ext>
            </a:extLst>
          </p:cNvPr>
          <p:cNvSpPr>
            <a:spLocks noGrp="1"/>
          </p:cNvSpPr>
          <p:nvPr>
            <p:ph type="dt" sz="half" idx="10"/>
          </p:nvPr>
        </p:nvSpPr>
        <p:spPr/>
        <p:txBody>
          <a:bodyPr/>
          <a:lstStyle/>
          <a:p>
            <a:fld id="{F7791FAB-84A3-4AEB-B042-04FCEE9E9D7C}" type="datetimeFigureOut">
              <a:rPr lang="en-US" smtClean="0"/>
              <a:t>8/30/2023</a:t>
            </a:fld>
            <a:endParaRPr lang="en-US"/>
          </a:p>
        </p:txBody>
      </p:sp>
      <p:sp>
        <p:nvSpPr>
          <p:cNvPr id="3" name="Footer Placeholder 2">
            <a:extLst>
              <a:ext uri="{FF2B5EF4-FFF2-40B4-BE49-F238E27FC236}">
                <a16:creationId xmlns:a16="http://schemas.microsoft.com/office/drawing/2014/main" id="{B70FE3DE-AF65-0247-D10E-A4E16DF0C7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3393E9-5D0A-D485-2586-D720F19AFEFC}"/>
              </a:ext>
            </a:extLst>
          </p:cNvPr>
          <p:cNvSpPr>
            <a:spLocks noGrp="1"/>
          </p:cNvSpPr>
          <p:nvPr>
            <p:ph type="sldNum" sz="quarter" idx="12"/>
          </p:nvPr>
        </p:nvSpPr>
        <p:spPr/>
        <p:txBody>
          <a:bodyPr/>
          <a:lstStyle/>
          <a:p>
            <a:fld id="{B816B7B3-52B9-46E5-8480-82E492D42C83}" type="slidenum">
              <a:rPr lang="en-US" smtClean="0"/>
              <a:t>‹#›</a:t>
            </a:fld>
            <a:endParaRPr lang="en-US"/>
          </a:p>
        </p:txBody>
      </p:sp>
    </p:spTree>
    <p:extLst>
      <p:ext uri="{BB962C8B-B14F-4D97-AF65-F5344CB8AC3E}">
        <p14:creationId xmlns:p14="http://schemas.microsoft.com/office/powerpoint/2010/main" val="204463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8/30/2023</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pic>
        <p:nvPicPr>
          <p:cNvPr id="9" name="Picture 8" descr="A logo of a company&#10;&#10;Description automatically generated">
            <a:extLst>
              <a:ext uri="{FF2B5EF4-FFF2-40B4-BE49-F238E27FC236}">
                <a16:creationId xmlns:a16="http://schemas.microsoft.com/office/drawing/2014/main" id="{48D048B9-B2A4-103B-2D14-B4614E2D3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1724" y="66251"/>
            <a:ext cx="1164516" cy="1164516"/>
          </a:xfrm>
          <a:prstGeom prst="rect">
            <a:avLst/>
          </a:prstGeom>
        </p:spPr>
      </p:pic>
    </p:spTree>
    <p:extLst>
      <p:ext uri="{BB962C8B-B14F-4D97-AF65-F5344CB8AC3E}">
        <p14:creationId xmlns:p14="http://schemas.microsoft.com/office/powerpoint/2010/main" val="3664187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2F4B-3282-CAAD-7ED4-F1101BBAE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41C445-0CC0-02CA-3D47-DAAD684503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245FF-C316-01EA-0772-2356661FA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C04C24-5AF9-3BC9-174D-0170D3EAF275}"/>
              </a:ext>
            </a:extLst>
          </p:cNvPr>
          <p:cNvSpPr>
            <a:spLocks noGrp="1"/>
          </p:cNvSpPr>
          <p:nvPr>
            <p:ph type="dt" sz="half" idx="10"/>
          </p:nvPr>
        </p:nvSpPr>
        <p:spPr/>
        <p:txBody>
          <a:bodyPr/>
          <a:lstStyle/>
          <a:p>
            <a:fld id="{F7791FAB-84A3-4AEB-B042-04FCEE9E9D7C}" type="datetimeFigureOut">
              <a:rPr lang="en-US" smtClean="0"/>
              <a:t>8/30/2023</a:t>
            </a:fld>
            <a:endParaRPr lang="en-US"/>
          </a:p>
        </p:txBody>
      </p:sp>
      <p:sp>
        <p:nvSpPr>
          <p:cNvPr id="6" name="Footer Placeholder 5">
            <a:extLst>
              <a:ext uri="{FF2B5EF4-FFF2-40B4-BE49-F238E27FC236}">
                <a16:creationId xmlns:a16="http://schemas.microsoft.com/office/drawing/2014/main" id="{BAE7B274-A3C4-FFC6-C89D-B6AA954A4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A7C5A8-AA53-E3B5-A75A-934E6B0D5D5D}"/>
              </a:ext>
            </a:extLst>
          </p:cNvPr>
          <p:cNvSpPr>
            <a:spLocks noGrp="1"/>
          </p:cNvSpPr>
          <p:nvPr>
            <p:ph type="sldNum" sz="quarter" idx="12"/>
          </p:nvPr>
        </p:nvSpPr>
        <p:spPr/>
        <p:txBody>
          <a:bodyPr/>
          <a:lstStyle/>
          <a:p>
            <a:fld id="{B816B7B3-52B9-46E5-8480-82E492D42C83}" type="slidenum">
              <a:rPr lang="en-US" smtClean="0"/>
              <a:t>‹#›</a:t>
            </a:fld>
            <a:endParaRPr lang="en-US"/>
          </a:p>
        </p:txBody>
      </p:sp>
    </p:spTree>
    <p:extLst>
      <p:ext uri="{BB962C8B-B14F-4D97-AF65-F5344CB8AC3E}">
        <p14:creationId xmlns:p14="http://schemas.microsoft.com/office/powerpoint/2010/main" val="635004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A4E2-9D3E-3298-B271-DC210F27F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33F4A5-BDF4-BCD0-80DD-025F0443E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2290D3-0AB1-6229-241F-69B06DC1B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245FB-DFF4-2FF4-31C9-CAFB0C8EEBA2}"/>
              </a:ext>
            </a:extLst>
          </p:cNvPr>
          <p:cNvSpPr>
            <a:spLocks noGrp="1"/>
          </p:cNvSpPr>
          <p:nvPr>
            <p:ph type="dt" sz="half" idx="10"/>
          </p:nvPr>
        </p:nvSpPr>
        <p:spPr/>
        <p:txBody>
          <a:bodyPr/>
          <a:lstStyle/>
          <a:p>
            <a:fld id="{F7791FAB-84A3-4AEB-B042-04FCEE9E9D7C}" type="datetimeFigureOut">
              <a:rPr lang="en-US" smtClean="0"/>
              <a:t>8/30/2023</a:t>
            </a:fld>
            <a:endParaRPr lang="en-US"/>
          </a:p>
        </p:txBody>
      </p:sp>
      <p:sp>
        <p:nvSpPr>
          <p:cNvPr id="6" name="Footer Placeholder 5">
            <a:extLst>
              <a:ext uri="{FF2B5EF4-FFF2-40B4-BE49-F238E27FC236}">
                <a16:creationId xmlns:a16="http://schemas.microsoft.com/office/drawing/2014/main" id="{DF0F4A37-A1A9-D1A0-65C1-8C80B788D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BC595-2BA9-A5BC-00F8-04B528DCD295}"/>
              </a:ext>
            </a:extLst>
          </p:cNvPr>
          <p:cNvSpPr>
            <a:spLocks noGrp="1"/>
          </p:cNvSpPr>
          <p:nvPr>
            <p:ph type="sldNum" sz="quarter" idx="12"/>
          </p:nvPr>
        </p:nvSpPr>
        <p:spPr/>
        <p:txBody>
          <a:bodyPr/>
          <a:lstStyle/>
          <a:p>
            <a:fld id="{B816B7B3-52B9-46E5-8480-82E492D42C83}" type="slidenum">
              <a:rPr lang="en-US" smtClean="0"/>
              <a:t>‹#›</a:t>
            </a:fld>
            <a:endParaRPr lang="en-US"/>
          </a:p>
        </p:txBody>
      </p:sp>
    </p:spTree>
    <p:extLst>
      <p:ext uri="{BB962C8B-B14F-4D97-AF65-F5344CB8AC3E}">
        <p14:creationId xmlns:p14="http://schemas.microsoft.com/office/powerpoint/2010/main" val="3154898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FF16E-D1AB-6F08-7EB0-691889CCEF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1F0983-709A-99F6-1171-C16B523B50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B7060-C2F6-45F7-8CA5-455962DFA194}"/>
              </a:ext>
            </a:extLst>
          </p:cNvPr>
          <p:cNvSpPr>
            <a:spLocks noGrp="1"/>
          </p:cNvSpPr>
          <p:nvPr>
            <p:ph type="dt" sz="half" idx="10"/>
          </p:nvPr>
        </p:nvSpPr>
        <p:spPr/>
        <p:txBody>
          <a:bodyPr/>
          <a:lstStyle/>
          <a:p>
            <a:fld id="{F7791FAB-84A3-4AEB-B042-04FCEE9E9D7C}" type="datetimeFigureOut">
              <a:rPr lang="en-US" smtClean="0"/>
              <a:t>8/30/2023</a:t>
            </a:fld>
            <a:endParaRPr lang="en-US"/>
          </a:p>
        </p:txBody>
      </p:sp>
      <p:sp>
        <p:nvSpPr>
          <p:cNvPr id="5" name="Footer Placeholder 4">
            <a:extLst>
              <a:ext uri="{FF2B5EF4-FFF2-40B4-BE49-F238E27FC236}">
                <a16:creationId xmlns:a16="http://schemas.microsoft.com/office/drawing/2014/main" id="{009AA9EF-6256-EB86-4A29-113A016EA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C0921-AC93-CE4E-F7BA-4331936BDF1D}"/>
              </a:ext>
            </a:extLst>
          </p:cNvPr>
          <p:cNvSpPr>
            <a:spLocks noGrp="1"/>
          </p:cNvSpPr>
          <p:nvPr>
            <p:ph type="sldNum" sz="quarter" idx="12"/>
          </p:nvPr>
        </p:nvSpPr>
        <p:spPr/>
        <p:txBody>
          <a:bodyPr/>
          <a:lstStyle/>
          <a:p>
            <a:fld id="{B816B7B3-52B9-46E5-8480-82E492D42C83}" type="slidenum">
              <a:rPr lang="en-US" smtClean="0"/>
              <a:t>‹#›</a:t>
            </a:fld>
            <a:endParaRPr lang="en-US"/>
          </a:p>
        </p:txBody>
      </p:sp>
    </p:spTree>
    <p:extLst>
      <p:ext uri="{BB962C8B-B14F-4D97-AF65-F5344CB8AC3E}">
        <p14:creationId xmlns:p14="http://schemas.microsoft.com/office/powerpoint/2010/main" val="528170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B6340-9B8E-E7A4-EA86-39E95E4D72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8F0737-0DFE-1759-ECBB-0FA6D33B29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3A851-44C0-9B92-0019-F16ADC367CD1}"/>
              </a:ext>
            </a:extLst>
          </p:cNvPr>
          <p:cNvSpPr>
            <a:spLocks noGrp="1"/>
          </p:cNvSpPr>
          <p:nvPr>
            <p:ph type="dt" sz="half" idx="10"/>
          </p:nvPr>
        </p:nvSpPr>
        <p:spPr/>
        <p:txBody>
          <a:bodyPr/>
          <a:lstStyle/>
          <a:p>
            <a:fld id="{F7791FAB-84A3-4AEB-B042-04FCEE9E9D7C}" type="datetimeFigureOut">
              <a:rPr lang="en-US" smtClean="0"/>
              <a:t>8/30/2023</a:t>
            </a:fld>
            <a:endParaRPr lang="en-US"/>
          </a:p>
        </p:txBody>
      </p:sp>
      <p:sp>
        <p:nvSpPr>
          <p:cNvPr id="5" name="Footer Placeholder 4">
            <a:extLst>
              <a:ext uri="{FF2B5EF4-FFF2-40B4-BE49-F238E27FC236}">
                <a16:creationId xmlns:a16="http://schemas.microsoft.com/office/drawing/2014/main" id="{6F898E1A-7658-40BB-425C-0F911FA09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9DFF1-6C90-0894-6B25-687AEB99CA31}"/>
              </a:ext>
            </a:extLst>
          </p:cNvPr>
          <p:cNvSpPr>
            <a:spLocks noGrp="1"/>
          </p:cNvSpPr>
          <p:nvPr>
            <p:ph type="sldNum" sz="quarter" idx="12"/>
          </p:nvPr>
        </p:nvSpPr>
        <p:spPr/>
        <p:txBody>
          <a:bodyPr/>
          <a:lstStyle/>
          <a:p>
            <a:fld id="{B816B7B3-52B9-46E5-8480-82E492D42C83}" type="slidenum">
              <a:rPr lang="en-US" smtClean="0"/>
              <a:t>‹#›</a:t>
            </a:fld>
            <a:endParaRPr lang="en-US"/>
          </a:p>
        </p:txBody>
      </p:sp>
    </p:spTree>
    <p:extLst>
      <p:ext uri="{BB962C8B-B14F-4D97-AF65-F5344CB8AC3E}">
        <p14:creationId xmlns:p14="http://schemas.microsoft.com/office/powerpoint/2010/main" val="338047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8/30/2023</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28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8/30/2023</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22548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8/30/2023</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16272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33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8/30/2023</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12961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8/30/2023</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9088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8/30/2023</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1196914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723"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4CF79-5F96-C00D-F6E6-04EEED2D01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CC501-1794-3D82-4FB9-2F327860C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50DD0-1127-4E72-1371-DAA93CC956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905FB-ABC6-4047-9623-397BDA96252D}" type="datetimeFigureOut">
              <a:rPr lang="en-US" smtClean="0"/>
              <a:t>8/30/2023</a:t>
            </a:fld>
            <a:endParaRPr lang="en-US"/>
          </a:p>
        </p:txBody>
      </p:sp>
      <p:sp>
        <p:nvSpPr>
          <p:cNvPr id="5" name="Footer Placeholder 4">
            <a:extLst>
              <a:ext uri="{FF2B5EF4-FFF2-40B4-BE49-F238E27FC236}">
                <a16:creationId xmlns:a16="http://schemas.microsoft.com/office/drawing/2014/main" id="{104583FE-840C-9707-5D99-B80CC8D16C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10E7F2-EC63-041A-FDD3-145B883505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66AE4-B7F5-489C-A3CF-BC185F4289A4}" type="slidenum">
              <a:rPr lang="en-US" smtClean="0"/>
              <a:t>‹#›</a:t>
            </a:fld>
            <a:endParaRPr lang="en-US"/>
          </a:p>
        </p:txBody>
      </p:sp>
    </p:spTree>
    <p:extLst>
      <p:ext uri="{BB962C8B-B14F-4D97-AF65-F5344CB8AC3E}">
        <p14:creationId xmlns:p14="http://schemas.microsoft.com/office/powerpoint/2010/main" val="167516120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F8F48-C1EF-F71F-F181-AEBBE2705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384881-DCC4-7711-635E-4EC77BCD9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CB1A7-78A9-EA8E-A391-51C3EE6989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91FAB-84A3-4AEB-B042-04FCEE9E9D7C}" type="datetimeFigureOut">
              <a:rPr lang="en-US" smtClean="0"/>
              <a:t>8/30/2023</a:t>
            </a:fld>
            <a:endParaRPr lang="en-US"/>
          </a:p>
        </p:txBody>
      </p:sp>
      <p:sp>
        <p:nvSpPr>
          <p:cNvPr id="5" name="Footer Placeholder 4">
            <a:extLst>
              <a:ext uri="{FF2B5EF4-FFF2-40B4-BE49-F238E27FC236}">
                <a16:creationId xmlns:a16="http://schemas.microsoft.com/office/drawing/2014/main" id="{08DA1113-0298-A29C-D765-EB97A62BC3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654FFC-B131-D11D-AF2F-2516281B83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6B7B3-52B9-46E5-8480-82E492D42C83}" type="slidenum">
              <a:rPr lang="en-US" smtClean="0"/>
              <a:t>‹#›</a:t>
            </a:fld>
            <a:endParaRPr lang="en-US"/>
          </a:p>
        </p:txBody>
      </p:sp>
      <p:pic>
        <p:nvPicPr>
          <p:cNvPr id="8" name="Picture 7">
            <a:extLst>
              <a:ext uri="{FF2B5EF4-FFF2-40B4-BE49-F238E27FC236}">
                <a16:creationId xmlns:a16="http://schemas.microsoft.com/office/drawing/2014/main" id="{53C85838-68AF-EABA-A364-3A810F376120}"/>
              </a:ext>
            </a:extLst>
          </p:cNvPr>
          <p:cNvPicPr>
            <a:picLocks noChangeAspect="1"/>
          </p:cNvPicPr>
          <p:nvPr userDrawn="1"/>
        </p:nvPicPr>
        <p:blipFill>
          <a:blip r:embed="rId13"/>
          <a:stretch>
            <a:fillRect/>
          </a:stretch>
        </p:blipFill>
        <p:spPr>
          <a:xfrm>
            <a:off x="10881319" y="365125"/>
            <a:ext cx="472481" cy="731583"/>
          </a:xfrm>
          <a:prstGeom prst="rect">
            <a:avLst/>
          </a:prstGeom>
        </p:spPr>
      </p:pic>
    </p:spTree>
    <p:extLst>
      <p:ext uri="{BB962C8B-B14F-4D97-AF65-F5344CB8AC3E}">
        <p14:creationId xmlns:p14="http://schemas.microsoft.com/office/powerpoint/2010/main" val="195274613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tandards.doe.gov/omb-submissions/omb-submissions-templates-and-archiv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2F34E-A789-46BE-CBB6-C7185D218087}"/>
              </a:ext>
            </a:extLst>
          </p:cNvPr>
          <p:cNvSpPr>
            <a:spLocks noGrp="1"/>
          </p:cNvSpPr>
          <p:nvPr>
            <p:ph type="title" idx="4294967295"/>
          </p:nvPr>
        </p:nvSpPr>
        <p:spPr>
          <a:xfrm>
            <a:off x="425664" y="728663"/>
            <a:ext cx="5360276" cy="2314082"/>
          </a:xfrm>
        </p:spPr>
        <p:txBody>
          <a:bodyPr vert="horz" lIns="91440" tIns="45720" rIns="91440" bIns="45720" rtlCol="0">
            <a:noAutofit/>
          </a:bodyPr>
          <a:lstStyle/>
          <a:p>
            <a:pPr algn="ctr">
              <a:lnSpc>
                <a:spcPct val="100000"/>
              </a:lnSpc>
            </a:pPr>
            <a:r>
              <a:rPr lang="en-US" spc="0" dirty="0">
                <a:latin typeface="Arial" panose="020B0604020202020204" pitchFamily="34" charset="0"/>
                <a:cs typeface="Arial" panose="020B0604020202020204" pitchFamily="34" charset="0"/>
              </a:rPr>
              <a:t>Training</a:t>
            </a:r>
            <a:br>
              <a:rPr lang="en-US" sz="1600" dirty="0"/>
            </a:br>
            <a:br>
              <a:rPr lang="en-US" sz="1600" dirty="0"/>
            </a:br>
            <a:r>
              <a:rPr lang="en-US" sz="1600" b="0" cap="none" spc="0" dirty="0">
                <a:latin typeface="Arial" panose="020B0604020202020204" pitchFamily="34" charset="0"/>
                <a:cs typeface="Arial" panose="020B0604020202020204" pitchFamily="34" charset="0"/>
              </a:rPr>
              <a:t>for the annual submissions to the </a:t>
            </a:r>
            <a:br>
              <a:rPr lang="en-US" sz="1600" b="0" cap="none" spc="0" dirty="0">
                <a:latin typeface="Arial" panose="020B0604020202020204" pitchFamily="34" charset="0"/>
                <a:cs typeface="Arial" panose="020B0604020202020204" pitchFamily="34" charset="0"/>
              </a:rPr>
            </a:br>
            <a:r>
              <a:rPr lang="en-US" sz="1600" b="0" cap="none" spc="0" dirty="0">
                <a:latin typeface="Arial" panose="020B0604020202020204" pitchFamily="34" charset="0"/>
                <a:cs typeface="Arial" panose="020B0604020202020204" pitchFamily="34" charset="0"/>
              </a:rPr>
              <a:t>DOE Technical Standards Program on your organization’s development and use of </a:t>
            </a:r>
            <a:br>
              <a:rPr lang="en-US" sz="1600" b="0" cap="none" spc="0" dirty="0">
                <a:latin typeface="Arial" panose="020B0604020202020204" pitchFamily="34" charset="0"/>
                <a:cs typeface="Arial" panose="020B0604020202020204" pitchFamily="34" charset="0"/>
              </a:rPr>
            </a:br>
            <a:r>
              <a:rPr lang="en-US" sz="1600" b="0" cap="none" spc="0" dirty="0">
                <a:latin typeface="Arial" panose="020B0604020202020204" pitchFamily="34" charset="0"/>
                <a:cs typeface="Arial" panose="020B0604020202020204" pitchFamily="34" charset="0"/>
              </a:rPr>
              <a:t>Voluntary Consensus Standards</a:t>
            </a:r>
          </a:p>
        </p:txBody>
      </p:sp>
      <p:pic>
        <p:nvPicPr>
          <p:cNvPr id="47" name="Picture 3" descr="Colored pencils inside a pencil holder which is on top of a wood table">
            <a:extLst>
              <a:ext uri="{FF2B5EF4-FFF2-40B4-BE49-F238E27FC236}">
                <a16:creationId xmlns:a16="http://schemas.microsoft.com/office/drawing/2014/main" id="{90223E67-DC2D-3350-35FF-B0192B939CE0}"/>
              </a:ext>
            </a:extLst>
          </p:cNvPr>
          <p:cNvPicPr>
            <a:picLocks noChangeAspect="1"/>
          </p:cNvPicPr>
          <p:nvPr/>
        </p:nvPicPr>
        <p:blipFill rotWithShape="1">
          <a:blip r:embed="rId3"/>
          <a:srcRect l="20334" r="20332" b="-1"/>
          <a:stretch/>
        </p:blipFill>
        <p:spPr>
          <a:xfrm>
            <a:off x="6253317" y="29194"/>
            <a:ext cx="6095999" cy="6857990"/>
          </a:xfrm>
          <a:prstGeom prst="rect">
            <a:avLst/>
          </a:prstGeom>
        </p:spPr>
      </p:pic>
      <p:pic>
        <p:nvPicPr>
          <p:cNvPr id="7" name="Picture 6" descr="A logo of a company&#10;&#10;Description automatically generated">
            <a:extLst>
              <a:ext uri="{FF2B5EF4-FFF2-40B4-BE49-F238E27FC236}">
                <a16:creationId xmlns:a16="http://schemas.microsoft.com/office/drawing/2014/main" id="{D6CD538D-FEEB-01E6-7C6E-88A2EB66B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004" y="4020764"/>
            <a:ext cx="1761991" cy="1761991"/>
          </a:xfrm>
          <a:prstGeom prst="rect">
            <a:avLst/>
          </a:prstGeom>
        </p:spPr>
      </p:pic>
      <p:sp>
        <p:nvSpPr>
          <p:cNvPr id="3" name="TextBox 2">
            <a:extLst>
              <a:ext uri="{FF2B5EF4-FFF2-40B4-BE49-F238E27FC236}">
                <a16:creationId xmlns:a16="http://schemas.microsoft.com/office/drawing/2014/main" id="{AD47D3C6-AE8C-98CD-404D-7B1F00E91E39}"/>
              </a:ext>
            </a:extLst>
          </p:cNvPr>
          <p:cNvSpPr txBox="1"/>
          <p:nvPr/>
        </p:nvSpPr>
        <p:spPr>
          <a:xfrm>
            <a:off x="6879872" y="1116107"/>
            <a:ext cx="3772930" cy="3785652"/>
          </a:xfrm>
          <a:prstGeom prst="rect">
            <a:avLst/>
          </a:prstGeom>
          <a:noFill/>
        </p:spPr>
        <p:txBody>
          <a:bodyPr wrap="square" rtlCol="0">
            <a:spAutoFit/>
          </a:bodyPr>
          <a:lstStyle/>
          <a:p>
            <a:r>
              <a:rPr lang="en-US" sz="2400" b="1" i="1" dirty="0">
                <a:solidFill>
                  <a:schemeClr val="bg1"/>
                </a:solidFill>
                <a:latin typeface="Bradley Hand ITC" panose="03070402050302030203" pitchFamily="66" charset="0"/>
              </a:rPr>
              <a:t>The Department prepares an annual report to the Office of Management and Budget (OMB) on Federal Participation in the development and Use of Voluntary Consensus Standards and in Conformity Assessment Activities.</a:t>
            </a:r>
          </a:p>
        </p:txBody>
      </p:sp>
    </p:spTree>
    <p:extLst>
      <p:ext uri="{BB962C8B-B14F-4D97-AF65-F5344CB8AC3E}">
        <p14:creationId xmlns:p14="http://schemas.microsoft.com/office/powerpoint/2010/main" val="342536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3F1360-4BE1-06FA-C3FE-AE5595E61589}"/>
              </a:ext>
            </a:extLst>
          </p:cNvPr>
          <p:cNvSpPr txBox="1"/>
          <p:nvPr/>
        </p:nvSpPr>
        <p:spPr>
          <a:xfrm>
            <a:off x="369251" y="135789"/>
            <a:ext cx="10472919" cy="461665"/>
          </a:xfrm>
          <a:prstGeom prst="rect">
            <a:avLst/>
          </a:prstGeom>
          <a:noFill/>
        </p:spPr>
        <p:txBody>
          <a:bodyPr wrap="square" rtlCol="0">
            <a:spAutoFit/>
          </a:bodyPr>
          <a:lstStyle/>
          <a:p>
            <a:pPr algn="ctr"/>
            <a:r>
              <a:rPr lang="en-US" sz="2400" b="1" dirty="0"/>
              <a:t>Form DOE F 1300.2</a:t>
            </a:r>
          </a:p>
        </p:txBody>
      </p:sp>
      <p:sp>
        <p:nvSpPr>
          <p:cNvPr id="7" name="TextBox 6">
            <a:extLst>
              <a:ext uri="{FF2B5EF4-FFF2-40B4-BE49-F238E27FC236}">
                <a16:creationId xmlns:a16="http://schemas.microsoft.com/office/drawing/2014/main" id="{F71C4E86-6541-7901-9577-EE9E825124FC}"/>
              </a:ext>
            </a:extLst>
          </p:cNvPr>
          <p:cNvSpPr txBox="1"/>
          <p:nvPr/>
        </p:nvSpPr>
        <p:spPr>
          <a:xfrm>
            <a:off x="535889" y="2340180"/>
            <a:ext cx="2641963" cy="1815882"/>
          </a:xfrm>
          <a:prstGeom prst="rect">
            <a:avLst/>
          </a:prstGeom>
          <a:noFill/>
        </p:spPr>
        <p:txBody>
          <a:bodyPr wrap="square">
            <a:spAutoFit/>
          </a:bodyPr>
          <a:lstStyle/>
          <a:p>
            <a:pPr>
              <a:spcAft>
                <a:spcPts val="1200"/>
              </a:spcAft>
            </a:pPr>
            <a:r>
              <a:rPr lang="en-US" sz="1400" dirty="0">
                <a:latin typeface="Arial" panose="020B0604020202020204" pitchFamily="34" charset="0"/>
                <a:cs typeface="Arial" panose="020B0604020202020204" pitchFamily="34" charset="0"/>
              </a:rPr>
              <a:t>Form DOE F 1300.2 is an alternate form that can be filled out and submitted by the participant. This form will need to be signed and scanned in before submission. The same information in the templates are collected in the form. </a:t>
            </a:r>
          </a:p>
        </p:txBody>
      </p:sp>
      <p:pic>
        <p:nvPicPr>
          <p:cNvPr id="8" name="Picture 7" descr="A logo of a company&#10;&#10;Description automatically generated">
            <a:extLst>
              <a:ext uri="{FF2B5EF4-FFF2-40B4-BE49-F238E27FC236}">
                <a16:creationId xmlns:a16="http://schemas.microsoft.com/office/drawing/2014/main" id="{B5EC09AD-D7F6-ECCC-008D-FD8AD1034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3917" y="0"/>
            <a:ext cx="1198083" cy="1198083"/>
          </a:xfrm>
          <a:prstGeom prst="rect">
            <a:avLst/>
          </a:prstGeom>
        </p:spPr>
      </p:pic>
      <p:pic>
        <p:nvPicPr>
          <p:cNvPr id="9" name="Picture 8">
            <a:extLst>
              <a:ext uri="{FF2B5EF4-FFF2-40B4-BE49-F238E27FC236}">
                <a16:creationId xmlns:a16="http://schemas.microsoft.com/office/drawing/2014/main" id="{67D6230F-D9A8-DF41-AA09-244B06CC1755}"/>
              </a:ext>
            </a:extLst>
          </p:cNvPr>
          <p:cNvPicPr>
            <a:picLocks noChangeAspect="1"/>
          </p:cNvPicPr>
          <p:nvPr/>
        </p:nvPicPr>
        <p:blipFill>
          <a:blip r:embed="rId3"/>
          <a:stretch>
            <a:fillRect/>
          </a:stretch>
        </p:blipFill>
        <p:spPr>
          <a:xfrm>
            <a:off x="3304980" y="858221"/>
            <a:ext cx="4477407" cy="5596759"/>
          </a:xfrm>
          <a:prstGeom prst="rect">
            <a:avLst/>
          </a:prstGeom>
        </p:spPr>
      </p:pic>
    </p:spTree>
    <p:extLst>
      <p:ext uri="{BB962C8B-B14F-4D97-AF65-F5344CB8AC3E}">
        <p14:creationId xmlns:p14="http://schemas.microsoft.com/office/powerpoint/2010/main" val="66580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E1430E-FDEB-6153-665A-704E396D02FE}"/>
              </a:ext>
            </a:extLst>
          </p:cNvPr>
          <p:cNvSpPr txBox="1"/>
          <p:nvPr/>
        </p:nvSpPr>
        <p:spPr>
          <a:xfrm>
            <a:off x="1385740" y="527899"/>
            <a:ext cx="9766169" cy="923330"/>
          </a:xfrm>
          <a:prstGeom prst="rect">
            <a:avLst/>
          </a:prstGeom>
          <a:noFill/>
        </p:spPr>
        <p:txBody>
          <a:bodyPr wrap="square" rtlCol="0">
            <a:spAutoFit/>
          </a:bodyPr>
          <a:lstStyle/>
          <a:p>
            <a:r>
              <a:rPr lang="en-US" dirty="0"/>
              <a:t>Once all the information has been collected from the various organizations for the Non-Government Standards Activities the data is compiled and added to </a:t>
            </a:r>
            <a:r>
              <a:rPr lang="en-US" b="1" dirty="0"/>
              <a:t>TSL-4 Appendix B – Non-Government Standards (NGS) Committee Activity and Participating Personnel</a:t>
            </a:r>
            <a:endParaRPr lang="en-US" dirty="0"/>
          </a:p>
        </p:txBody>
      </p:sp>
      <p:pic>
        <p:nvPicPr>
          <p:cNvPr id="2050" name="Picture 2">
            <a:extLst>
              <a:ext uri="{FF2B5EF4-FFF2-40B4-BE49-F238E27FC236}">
                <a16:creationId xmlns:a16="http://schemas.microsoft.com/office/drawing/2014/main" id="{B8362DF2-F772-A797-246E-57B98E544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392" y="1611984"/>
            <a:ext cx="5092120" cy="51517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of a company&#10;&#10;Description automatically generated">
            <a:extLst>
              <a:ext uri="{FF2B5EF4-FFF2-40B4-BE49-F238E27FC236}">
                <a16:creationId xmlns:a16="http://schemas.microsoft.com/office/drawing/2014/main" id="{2D0283EE-AA08-13A3-DEC2-5B6004F17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3908" y="66251"/>
            <a:ext cx="999980" cy="999980"/>
          </a:xfrm>
          <a:prstGeom prst="rect">
            <a:avLst/>
          </a:prstGeom>
        </p:spPr>
      </p:pic>
    </p:spTree>
    <p:extLst>
      <p:ext uri="{BB962C8B-B14F-4D97-AF65-F5344CB8AC3E}">
        <p14:creationId xmlns:p14="http://schemas.microsoft.com/office/powerpoint/2010/main" val="191994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company&#10;&#10;Description automatically generated">
            <a:extLst>
              <a:ext uri="{FF2B5EF4-FFF2-40B4-BE49-F238E27FC236}">
                <a16:creationId xmlns:a16="http://schemas.microsoft.com/office/drawing/2014/main" id="{A8A72FAD-BC75-FBAF-9C16-81F2CF56F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3917" y="0"/>
            <a:ext cx="1198083" cy="1198083"/>
          </a:xfrm>
          <a:prstGeom prst="rect">
            <a:avLst/>
          </a:prstGeom>
        </p:spPr>
      </p:pic>
      <p:sp>
        <p:nvSpPr>
          <p:cNvPr id="4" name="TextBox 3">
            <a:extLst>
              <a:ext uri="{FF2B5EF4-FFF2-40B4-BE49-F238E27FC236}">
                <a16:creationId xmlns:a16="http://schemas.microsoft.com/office/drawing/2014/main" id="{7F17F312-03D7-F154-CE22-97D1A35798B0}"/>
              </a:ext>
            </a:extLst>
          </p:cNvPr>
          <p:cNvSpPr txBox="1"/>
          <p:nvPr/>
        </p:nvSpPr>
        <p:spPr>
          <a:xfrm>
            <a:off x="977462" y="1671144"/>
            <a:ext cx="8339959" cy="769441"/>
          </a:xfrm>
          <a:prstGeom prst="rect">
            <a:avLst/>
          </a:prstGeom>
          <a:noFill/>
        </p:spPr>
        <p:txBody>
          <a:bodyPr wrap="square" rtlCol="0">
            <a:spAutoFit/>
          </a:bodyPr>
          <a:lstStyle/>
          <a:p>
            <a:pPr algn="ctr"/>
            <a:r>
              <a:rPr lang="en-US" dirty="0"/>
              <a:t>	</a:t>
            </a:r>
            <a:r>
              <a:rPr lang="en-US" sz="4400" b="1" dirty="0"/>
              <a:t>Questions</a:t>
            </a:r>
          </a:p>
        </p:txBody>
      </p:sp>
    </p:spTree>
    <p:extLst>
      <p:ext uri="{BB962C8B-B14F-4D97-AF65-F5344CB8AC3E}">
        <p14:creationId xmlns:p14="http://schemas.microsoft.com/office/powerpoint/2010/main" val="141454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BC33-F29C-C85A-3951-5AD43E768259}"/>
              </a:ext>
            </a:extLst>
          </p:cNvPr>
          <p:cNvSpPr>
            <a:spLocks noGrp="1"/>
          </p:cNvSpPr>
          <p:nvPr>
            <p:ph type="title"/>
          </p:nvPr>
        </p:nvSpPr>
        <p:spPr>
          <a:xfrm>
            <a:off x="952500" y="351885"/>
            <a:ext cx="10287000" cy="567065"/>
          </a:xfrm>
        </p:spPr>
        <p:txBody>
          <a:bodyPr/>
          <a:lstStyle/>
          <a:p>
            <a:pPr algn="ctr"/>
            <a:r>
              <a:rPr lang="en-US" spc="0" dirty="0">
                <a:latin typeface="Arial" panose="020B0604020202020204" pitchFamily="34" charset="0"/>
              </a:rPr>
              <a:t>Templates and forms for submissions</a:t>
            </a:r>
          </a:p>
        </p:txBody>
      </p:sp>
      <p:sp>
        <p:nvSpPr>
          <p:cNvPr id="3" name="Content Placeholder 2">
            <a:extLst>
              <a:ext uri="{FF2B5EF4-FFF2-40B4-BE49-F238E27FC236}">
                <a16:creationId xmlns:a16="http://schemas.microsoft.com/office/drawing/2014/main" id="{C10039F0-BFFE-32A2-222C-D4A9B7A525FA}"/>
              </a:ext>
            </a:extLst>
          </p:cNvPr>
          <p:cNvSpPr>
            <a:spLocks noGrp="1"/>
          </p:cNvSpPr>
          <p:nvPr>
            <p:ph sz="half" idx="1"/>
          </p:nvPr>
        </p:nvSpPr>
        <p:spPr>
          <a:xfrm>
            <a:off x="1030670" y="1324303"/>
            <a:ext cx="10130659" cy="5117037"/>
          </a:xfrm>
        </p:spPr>
        <p:txBody>
          <a:bodyPr>
            <a:normAutofit/>
          </a:bodyPr>
          <a:lstStyle/>
          <a:p>
            <a:pPr marL="236538" indent="-173038"/>
            <a:r>
              <a:rPr lang="en-US" sz="1600" b="1" dirty="0"/>
              <a:t>Record of Non-Government Standards Activity, Organization/Bulk Individual Submission TEMPLATE</a:t>
            </a:r>
          </a:p>
          <a:p>
            <a:pPr marL="236538" lvl="1"/>
            <a:r>
              <a:rPr lang="en-US" dirty="0"/>
              <a:t>This template is used to submit standards activity for an individual. You may submit as many individual templates as needed. You may have participants in your organization that submit an individual form to you. You can submit their individual form as well as a bulk form for the rest of the participants.</a:t>
            </a:r>
          </a:p>
          <a:p>
            <a:r>
              <a:rPr lang="en-US" sz="1600" b="1" dirty="0"/>
              <a:t>Record of Non-Government Standards Activity, Organization/Bulk Submission TEMPLATE</a:t>
            </a:r>
          </a:p>
          <a:p>
            <a:pPr marL="541782" lvl="1" indent="-285750"/>
            <a:r>
              <a:rPr lang="en-US" dirty="0"/>
              <a:t>This template is used to submit standard activity data for an entire organization.</a:t>
            </a:r>
          </a:p>
          <a:p>
            <a:pPr marL="236538" lvl="1" indent="-173038">
              <a:lnSpc>
                <a:spcPct val="140000"/>
              </a:lnSpc>
              <a:spcBef>
                <a:spcPts val="1000"/>
              </a:spcBef>
              <a:buFont typeface="Arial" panose="020B0604020202020204" pitchFamily="34" charset="0"/>
              <a:buChar char="•"/>
            </a:pPr>
            <a:r>
              <a:rPr lang="en-US" dirty="0"/>
              <a:t>DOE F 1300.2, Record of Non-Government Standards Activity  FORM</a:t>
            </a:r>
          </a:p>
          <a:p>
            <a:pPr marL="236538" lvl="1" indent="-173038">
              <a:lnSpc>
                <a:spcPct val="130000"/>
              </a:lnSpc>
              <a:spcBef>
                <a:spcPts val="1000"/>
              </a:spcBef>
              <a:buFont typeface="Arial" panose="020B0604020202020204" pitchFamily="34" charset="0"/>
              <a:buChar char="•"/>
            </a:pPr>
            <a:r>
              <a:rPr lang="en-US" dirty="0"/>
              <a:t>An alternate form located on the Energy.gov website is used for submitting records of non-government standards activity</a:t>
            </a:r>
          </a:p>
          <a:p>
            <a:pPr marL="236538" lvl="1" indent="-173038">
              <a:lnSpc>
                <a:spcPct val="130000"/>
              </a:lnSpc>
              <a:spcBef>
                <a:spcPts val="1000"/>
              </a:spcBef>
              <a:buFont typeface="Arial" panose="020B0604020202020204" pitchFamily="34" charset="0"/>
              <a:buChar char="•"/>
            </a:pPr>
            <a:r>
              <a:rPr lang="en-US" dirty="0"/>
              <a:t>Newly Adopted Non-Government Standards TEMPLATE</a:t>
            </a:r>
          </a:p>
          <a:p>
            <a:pPr lvl="1"/>
            <a:r>
              <a:rPr lang="en-US" dirty="0"/>
              <a:t>This template is used to submit information for standards adopted and used by your entire organization.</a:t>
            </a:r>
          </a:p>
          <a:p>
            <a:pPr lvl="1"/>
            <a:endParaRPr lang="en-US" dirty="0"/>
          </a:p>
        </p:txBody>
      </p:sp>
    </p:spTree>
    <p:extLst>
      <p:ext uri="{BB962C8B-B14F-4D97-AF65-F5344CB8AC3E}">
        <p14:creationId xmlns:p14="http://schemas.microsoft.com/office/powerpoint/2010/main" val="214908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F42A32-B468-E903-3815-619DB8EB4769}"/>
              </a:ext>
            </a:extLst>
          </p:cNvPr>
          <p:cNvSpPr txBox="1"/>
          <p:nvPr/>
        </p:nvSpPr>
        <p:spPr>
          <a:xfrm>
            <a:off x="1018094" y="603315"/>
            <a:ext cx="9304256" cy="646331"/>
          </a:xfrm>
          <a:prstGeom prst="rect">
            <a:avLst/>
          </a:prstGeom>
          <a:noFill/>
        </p:spPr>
        <p:txBody>
          <a:bodyPr wrap="square">
            <a:spAutoFit/>
          </a:bodyPr>
          <a:lstStyle/>
          <a:p>
            <a:pPr lvl="1"/>
            <a:r>
              <a:rPr lang="en-US" dirty="0"/>
              <a:t>All the templates mentioned can be found at </a:t>
            </a:r>
            <a:r>
              <a:rPr lang="en-US" dirty="0">
                <a:hlinkClick r:id="rId2"/>
              </a:rPr>
              <a:t>https://www.standards.doe.gov/omb-submissions/omb-submissions-templates-and-archives</a:t>
            </a:r>
            <a:r>
              <a:rPr lang="en-US" dirty="0"/>
              <a:t> </a:t>
            </a:r>
          </a:p>
        </p:txBody>
      </p:sp>
      <p:pic>
        <p:nvPicPr>
          <p:cNvPr id="3074" name="Picture 2">
            <a:extLst>
              <a:ext uri="{FF2B5EF4-FFF2-40B4-BE49-F238E27FC236}">
                <a16:creationId xmlns:a16="http://schemas.microsoft.com/office/drawing/2014/main" id="{1CEBC12D-8E2B-93C4-14AC-1DF23192E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94" y="1489436"/>
            <a:ext cx="10113222" cy="488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08B3C7-6A51-FF4B-E27F-EA184D41E5BD}"/>
              </a:ext>
            </a:extLst>
          </p:cNvPr>
          <p:cNvSpPr txBox="1"/>
          <p:nvPr/>
        </p:nvSpPr>
        <p:spPr>
          <a:xfrm>
            <a:off x="1668291" y="446697"/>
            <a:ext cx="8242851" cy="461665"/>
          </a:xfrm>
          <a:prstGeom prst="rect">
            <a:avLst/>
          </a:prstGeom>
          <a:noFill/>
        </p:spPr>
        <p:txBody>
          <a:bodyPr wrap="square" rtlCol="0">
            <a:spAutoFit/>
          </a:bodyPr>
          <a:lstStyle/>
          <a:p>
            <a:pPr algn="ctr"/>
            <a:r>
              <a:rPr lang="en-US" sz="2400" b="1" dirty="0"/>
              <a:t>Individual Templates for Non-Government Standards Activity</a:t>
            </a:r>
          </a:p>
        </p:txBody>
      </p:sp>
      <p:pic>
        <p:nvPicPr>
          <p:cNvPr id="3" name="Picture 2" descr="A logo of a company&#10;&#10;Description automatically generated">
            <a:extLst>
              <a:ext uri="{FF2B5EF4-FFF2-40B4-BE49-F238E27FC236}">
                <a16:creationId xmlns:a16="http://schemas.microsoft.com/office/drawing/2014/main" id="{B95ABB47-4638-64B7-1ABB-D90F39EBC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3917" y="0"/>
            <a:ext cx="1198083" cy="1198083"/>
          </a:xfrm>
          <a:prstGeom prst="rect">
            <a:avLst/>
          </a:prstGeom>
        </p:spPr>
      </p:pic>
      <p:sp>
        <p:nvSpPr>
          <p:cNvPr id="6" name="TextBox 5">
            <a:extLst>
              <a:ext uri="{FF2B5EF4-FFF2-40B4-BE49-F238E27FC236}">
                <a16:creationId xmlns:a16="http://schemas.microsoft.com/office/drawing/2014/main" id="{AA194970-C4D8-D9D9-4AF6-A55F6B53D4CF}"/>
              </a:ext>
            </a:extLst>
          </p:cNvPr>
          <p:cNvSpPr txBox="1"/>
          <p:nvPr/>
        </p:nvSpPr>
        <p:spPr>
          <a:xfrm flipH="1">
            <a:off x="585518" y="1012009"/>
            <a:ext cx="10408398" cy="646331"/>
          </a:xfrm>
          <a:prstGeom prst="rect">
            <a:avLst/>
          </a:prstGeom>
          <a:noFill/>
        </p:spPr>
        <p:txBody>
          <a:bodyPr wrap="square" rtlCol="0">
            <a:spAutoFit/>
          </a:bodyPr>
          <a:lstStyle/>
          <a:p>
            <a:r>
              <a:rPr lang="en-US" dirty="0"/>
              <a:t>If you are submitting data for yourself, you will need to complete this form including all the data for the non-government standards committees, working groups, or task groups.</a:t>
            </a:r>
          </a:p>
        </p:txBody>
      </p:sp>
      <p:sp>
        <p:nvSpPr>
          <p:cNvPr id="8" name="TextBox 7">
            <a:extLst>
              <a:ext uri="{FF2B5EF4-FFF2-40B4-BE49-F238E27FC236}">
                <a16:creationId xmlns:a16="http://schemas.microsoft.com/office/drawing/2014/main" id="{7CD4E902-2740-482A-B956-29CE89F7BE77}"/>
              </a:ext>
            </a:extLst>
          </p:cNvPr>
          <p:cNvSpPr txBox="1"/>
          <p:nvPr/>
        </p:nvSpPr>
        <p:spPr>
          <a:xfrm>
            <a:off x="589720" y="5764972"/>
            <a:ext cx="11012559" cy="646331"/>
          </a:xfrm>
          <a:prstGeom prst="rect">
            <a:avLst/>
          </a:prstGeom>
          <a:noFill/>
        </p:spPr>
        <p:txBody>
          <a:bodyPr wrap="square" rtlCol="0">
            <a:spAutoFit/>
          </a:bodyPr>
          <a:lstStyle/>
          <a:p>
            <a:r>
              <a:rPr lang="en-US" dirty="0"/>
              <a:t>When the information is filled in correctly you will see the status information in the top right corner “Status: OK” in green which means you have completed the form with no errors.</a:t>
            </a:r>
          </a:p>
        </p:txBody>
      </p:sp>
      <p:pic>
        <p:nvPicPr>
          <p:cNvPr id="11" name="Picture 10">
            <a:extLst>
              <a:ext uri="{FF2B5EF4-FFF2-40B4-BE49-F238E27FC236}">
                <a16:creationId xmlns:a16="http://schemas.microsoft.com/office/drawing/2014/main" id="{1E0A1BB2-4951-BFFB-F7FC-FF68741E7FD3}"/>
              </a:ext>
            </a:extLst>
          </p:cNvPr>
          <p:cNvPicPr>
            <a:picLocks noChangeAspect="1"/>
          </p:cNvPicPr>
          <p:nvPr/>
        </p:nvPicPr>
        <p:blipFill>
          <a:blip r:embed="rId3"/>
          <a:stretch>
            <a:fillRect/>
          </a:stretch>
        </p:blipFill>
        <p:spPr>
          <a:xfrm>
            <a:off x="946636" y="1771037"/>
            <a:ext cx="9458605" cy="3698762"/>
          </a:xfrm>
          <a:prstGeom prst="rect">
            <a:avLst/>
          </a:prstGeom>
        </p:spPr>
      </p:pic>
    </p:spTree>
    <p:extLst>
      <p:ext uri="{BB962C8B-B14F-4D97-AF65-F5344CB8AC3E}">
        <p14:creationId xmlns:p14="http://schemas.microsoft.com/office/powerpoint/2010/main" val="349784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company&#10;&#10;Description automatically generated">
            <a:extLst>
              <a:ext uri="{FF2B5EF4-FFF2-40B4-BE49-F238E27FC236}">
                <a16:creationId xmlns:a16="http://schemas.microsoft.com/office/drawing/2014/main" id="{16746760-F23E-39D1-4568-2D611B58B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3917" y="0"/>
            <a:ext cx="1198083" cy="1198083"/>
          </a:xfrm>
          <a:prstGeom prst="rect">
            <a:avLst/>
          </a:prstGeom>
        </p:spPr>
      </p:pic>
      <p:sp>
        <p:nvSpPr>
          <p:cNvPr id="4" name="TextBox 3">
            <a:extLst>
              <a:ext uri="{FF2B5EF4-FFF2-40B4-BE49-F238E27FC236}">
                <a16:creationId xmlns:a16="http://schemas.microsoft.com/office/drawing/2014/main" id="{A287C9E2-2BD5-2859-6BDC-3BDA8959BA33}"/>
              </a:ext>
            </a:extLst>
          </p:cNvPr>
          <p:cNvSpPr txBox="1"/>
          <p:nvPr/>
        </p:nvSpPr>
        <p:spPr>
          <a:xfrm>
            <a:off x="1689114" y="478504"/>
            <a:ext cx="8242851" cy="461665"/>
          </a:xfrm>
          <a:prstGeom prst="rect">
            <a:avLst/>
          </a:prstGeom>
          <a:noFill/>
        </p:spPr>
        <p:txBody>
          <a:bodyPr wrap="square" rtlCol="0">
            <a:spAutoFit/>
          </a:bodyPr>
          <a:lstStyle/>
          <a:p>
            <a:r>
              <a:rPr lang="en-US" sz="2400" b="1" dirty="0"/>
              <a:t>Bulk Submission for Non-Government Standards Activity</a:t>
            </a:r>
          </a:p>
        </p:txBody>
      </p:sp>
      <p:pic>
        <p:nvPicPr>
          <p:cNvPr id="6" name="Picture 5">
            <a:extLst>
              <a:ext uri="{FF2B5EF4-FFF2-40B4-BE49-F238E27FC236}">
                <a16:creationId xmlns:a16="http://schemas.microsoft.com/office/drawing/2014/main" id="{E3D7A97B-3605-08C7-C3DB-3FC748CD03FC}"/>
              </a:ext>
            </a:extLst>
          </p:cNvPr>
          <p:cNvPicPr>
            <a:picLocks noChangeAspect="1"/>
          </p:cNvPicPr>
          <p:nvPr/>
        </p:nvPicPr>
        <p:blipFill>
          <a:blip r:embed="rId3"/>
          <a:stretch>
            <a:fillRect/>
          </a:stretch>
        </p:blipFill>
        <p:spPr>
          <a:xfrm>
            <a:off x="672662" y="2119732"/>
            <a:ext cx="10846676" cy="3143108"/>
          </a:xfrm>
          <a:prstGeom prst="rect">
            <a:avLst/>
          </a:prstGeom>
        </p:spPr>
      </p:pic>
      <p:sp>
        <p:nvSpPr>
          <p:cNvPr id="7" name="TextBox 6">
            <a:extLst>
              <a:ext uri="{FF2B5EF4-FFF2-40B4-BE49-F238E27FC236}">
                <a16:creationId xmlns:a16="http://schemas.microsoft.com/office/drawing/2014/main" id="{DECEAFC5-AAB4-BB10-79AE-CB329BC4F6D1}"/>
              </a:ext>
            </a:extLst>
          </p:cNvPr>
          <p:cNvSpPr txBox="1"/>
          <p:nvPr/>
        </p:nvSpPr>
        <p:spPr>
          <a:xfrm flipH="1">
            <a:off x="606340" y="1035504"/>
            <a:ext cx="10408398" cy="646331"/>
          </a:xfrm>
          <a:prstGeom prst="rect">
            <a:avLst/>
          </a:prstGeom>
          <a:noFill/>
        </p:spPr>
        <p:txBody>
          <a:bodyPr wrap="square" rtlCol="0">
            <a:spAutoFit/>
          </a:bodyPr>
          <a:lstStyle/>
          <a:p>
            <a:r>
              <a:rPr lang="en-US" dirty="0"/>
              <a:t>If you are submitting data on behalf of your organization’s participants you will need to complete this form including all the data for the non-government standards committees, working groups, or task groups.</a:t>
            </a:r>
          </a:p>
        </p:txBody>
      </p:sp>
      <p:sp>
        <p:nvSpPr>
          <p:cNvPr id="8" name="TextBox 7">
            <a:extLst>
              <a:ext uri="{FF2B5EF4-FFF2-40B4-BE49-F238E27FC236}">
                <a16:creationId xmlns:a16="http://schemas.microsoft.com/office/drawing/2014/main" id="{B62C4517-D3F3-24EE-F905-075D8CFA6ED5}"/>
              </a:ext>
            </a:extLst>
          </p:cNvPr>
          <p:cNvSpPr txBox="1"/>
          <p:nvPr/>
        </p:nvSpPr>
        <p:spPr>
          <a:xfrm>
            <a:off x="506779" y="5586006"/>
            <a:ext cx="11012559" cy="646331"/>
          </a:xfrm>
          <a:prstGeom prst="rect">
            <a:avLst/>
          </a:prstGeom>
          <a:noFill/>
        </p:spPr>
        <p:txBody>
          <a:bodyPr wrap="square" rtlCol="0">
            <a:spAutoFit/>
          </a:bodyPr>
          <a:lstStyle/>
          <a:p>
            <a:r>
              <a:rPr lang="en-US" dirty="0"/>
              <a:t>When the information is filled in correctly you will see the status information in the top right corner “Status: OK” in green which means you have completed the form with no errors.</a:t>
            </a:r>
          </a:p>
        </p:txBody>
      </p:sp>
    </p:spTree>
    <p:extLst>
      <p:ext uri="{BB962C8B-B14F-4D97-AF65-F5344CB8AC3E}">
        <p14:creationId xmlns:p14="http://schemas.microsoft.com/office/powerpoint/2010/main" val="304017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E54B18F-FED5-0C76-C4D0-C7D2451CFDAD}"/>
              </a:ext>
            </a:extLst>
          </p:cNvPr>
          <p:cNvSpPr txBox="1"/>
          <p:nvPr/>
        </p:nvSpPr>
        <p:spPr>
          <a:xfrm>
            <a:off x="630621" y="378874"/>
            <a:ext cx="10089931" cy="461665"/>
          </a:xfrm>
          <a:prstGeom prst="rect">
            <a:avLst/>
          </a:prstGeom>
          <a:noFill/>
        </p:spPr>
        <p:txBody>
          <a:bodyPr wrap="square" rtlCol="0">
            <a:spAutoFit/>
          </a:bodyPr>
          <a:lstStyle/>
          <a:p>
            <a:pPr algn="ctr"/>
            <a:r>
              <a:rPr lang="en-US" sz="2400" b="1" dirty="0"/>
              <a:t>Newly Adopted Non-Government Standards -- Template</a:t>
            </a:r>
          </a:p>
        </p:txBody>
      </p:sp>
      <p:pic>
        <p:nvPicPr>
          <p:cNvPr id="2" name="Picture 1" descr="A logo of a company&#10;&#10;Description automatically generated">
            <a:extLst>
              <a:ext uri="{FF2B5EF4-FFF2-40B4-BE49-F238E27FC236}">
                <a16:creationId xmlns:a16="http://schemas.microsoft.com/office/drawing/2014/main" id="{5E698A64-C4EF-4DBF-FC0F-4A6CD6B64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3917" y="0"/>
            <a:ext cx="1198083" cy="1198083"/>
          </a:xfrm>
          <a:prstGeom prst="rect">
            <a:avLst/>
          </a:prstGeom>
        </p:spPr>
      </p:pic>
      <p:pic>
        <p:nvPicPr>
          <p:cNvPr id="7" name="Picture 6">
            <a:extLst>
              <a:ext uri="{FF2B5EF4-FFF2-40B4-BE49-F238E27FC236}">
                <a16:creationId xmlns:a16="http://schemas.microsoft.com/office/drawing/2014/main" id="{5A1F5F48-C51D-E5C2-BA47-47ED4FCFA13A}"/>
              </a:ext>
            </a:extLst>
          </p:cNvPr>
          <p:cNvPicPr>
            <a:picLocks noChangeAspect="1"/>
          </p:cNvPicPr>
          <p:nvPr/>
        </p:nvPicPr>
        <p:blipFill>
          <a:blip r:embed="rId3"/>
          <a:stretch>
            <a:fillRect/>
          </a:stretch>
        </p:blipFill>
        <p:spPr>
          <a:xfrm>
            <a:off x="503962" y="1874670"/>
            <a:ext cx="11104762" cy="2600000"/>
          </a:xfrm>
          <a:prstGeom prst="rect">
            <a:avLst/>
          </a:prstGeom>
        </p:spPr>
      </p:pic>
      <p:sp>
        <p:nvSpPr>
          <p:cNvPr id="8" name="TextBox 7">
            <a:extLst>
              <a:ext uri="{FF2B5EF4-FFF2-40B4-BE49-F238E27FC236}">
                <a16:creationId xmlns:a16="http://schemas.microsoft.com/office/drawing/2014/main" id="{A26FF565-AAD0-FB0A-E088-4532F87E183F}"/>
              </a:ext>
            </a:extLst>
          </p:cNvPr>
          <p:cNvSpPr txBox="1"/>
          <p:nvPr/>
        </p:nvSpPr>
        <p:spPr>
          <a:xfrm flipH="1">
            <a:off x="585519" y="874917"/>
            <a:ext cx="10408398" cy="646331"/>
          </a:xfrm>
          <a:prstGeom prst="rect">
            <a:avLst/>
          </a:prstGeom>
          <a:noFill/>
        </p:spPr>
        <p:txBody>
          <a:bodyPr wrap="square" rtlCol="0">
            <a:spAutoFit/>
          </a:bodyPr>
          <a:lstStyle/>
          <a:p>
            <a:r>
              <a:rPr lang="en-US" dirty="0"/>
              <a:t>Data for any New Adopted Non-Government Standards that are being used by your organization will be entered on the form below.</a:t>
            </a:r>
          </a:p>
        </p:txBody>
      </p:sp>
      <p:sp>
        <p:nvSpPr>
          <p:cNvPr id="9" name="TextBox 8">
            <a:extLst>
              <a:ext uri="{FF2B5EF4-FFF2-40B4-BE49-F238E27FC236}">
                <a16:creationId xmlns:a16="http://schemas.microsoft.com/office/drawing/2014/main" id="{A4C7D516-1561-17E3-D7EB-803FF5316683}"/>
              </a:ext>
            </a:extLst>
          </p:cNvPr>
          <p:cNvSpPr txBox="1"/>
          <p:nvPr/>
        </p:nvSpPr>
        <p:spPr>
          <a:xfrm>
            <a:off x="580399" y="4959714"/>
            <a:ext cx="11012559" cy="646331"/>
          </a:xfrm>
          <a:prstGeom prst="rect">
            <a:avLst/>
          </a:prstGeom>
          <a:noFill/>
        </p:spPr>
        <p:txBody>
          <a:bodyPr wrap="square" rtlCol="0">
            <a:spAutoFit/>
          </a:bodyPr>
          <a:lstStyle/>
          <a:p>
            <a:r>
              <a:rPr lang="en-US" dirty="0"/>
              <a:t>When the information is filled in correctly you will see the status information in the top right corner “Status: OK” in green which means you have completed the form with no errors.</a:t>
            </a:r>
          </a:p>
        </p:txBody>
      </p:sp>
    </p:spTree>
    <p:extLst>
      <p:ext uri="{BB962C8B-B14F-4D97-AF65-F5344CB8AC3E}">
        <p14:creationId xmlns:p14="http://schemas.microsoft.com/office/powerpoint/2010/main" val="344157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B7EAB9-B1BD-A040-63D7-B1A06F5D1BD9}"/>
              </a:ext>
            </a:extLst>
          </p:cNvPr>
          <p:cNvSpPr txBox="1"/>
          <p:nvPr/>
        </p:nvSpPr>
        <p:spPr>
          <a:xfrm flipH="1">
            <a:off x="1488020" y="603314"/>
            <a:ext cx="8928599" cy="923330"/>
          </a:xfrm>
          <a:prstGeom prst="rect">
            <a:avLst/>
          </a:prstGeom>
          <a:noFill/>
        </p:spPr>
        <p:txBody>
          <a:bodyPr wrap="square" rtlCol="0">
            <a:spAutoFit/>
          </a:bodyPr>
          <a:lstStyle/>
          <a:p>
            <a:r>
              <a:rPr lang="en-US" dirty="0"/>
              <a:t>Once all the information has been collected from the various organizations for the Non-Government Standards that have been adopted the data is compiled and added to </a:t>
            </a:r>
            <a:r>
              <a:rPr lang="en-US" b="1" dirty="0"/>
              <a:t>TSL-1 Appendix B – Non-Government Standards (NGS) Adopted by DOE. </a:t>
            </a:r>
            <a:endParaRPr lang="en-US" dirty="0"/>
          </a:p>
        </p:txBody>
      </p:sp>
      <p:pic>
        <p:nvPicPr>
          <p:cNvPr id="1026" name="Picture 2">
            <a:extLst>
              <a:ext uri="{FF2B5EF4-FFF2-40B4-BE49-F238E27FC236}">
                <a16:creationId xmlns:a16="http://schemas.microsoft.com/office/drawing/2014/main" id="{B88D3107-2B6A-9F80-0957-3F51733FE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725" y="1658169"/>
            <a:ext cx="5635006" cy="5056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of a company&#10;&#10;Description automatically generated">
            <a:extLst>
              <a:ext uri="{FF2B5EF4-FFF2-40B4-BE49-F238E27FC236}">
                <a16:creationId xmlns:a16="http://schemas.microsoft.com/office/drawing/2014/main" id="{E2C8D09D-2F12-B7EB-D13D-7AE556AF8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5487" y="66251"/>
            <a:ext cx="1017831" cy="1017831"/>
          </a:xfrm>
          <a:prstGeom prst="rect">
            <a:avLst/>
          </a:prstGeom>
        </p:spPr>
      </p:pic>
    </p:spTree>
    <p:extLst>
      <p:ext uri="{BB962C8B-B14F-4D97-AF65-F5344CB8AC3E}">
        <p14:creationId xmlns:p14="http://schemas.microsoft.com/office/powerpoint/2010/main" val="277058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of a company&#10;&#10;Description automatically generated">
            <a:extLst>
              <a:ext uri="{FF2B5EF4-FFF2-40B4-BE49-F238E27FC236}">
                <a16:creationId xmlns:a16="http://schemas.microsoft.com/office/drawing/2014/main" id="{3E46A343-D7A5-ADF2-DE54-AAC900954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3917" y="0"/>
            <a:ext cx="1198083" cy="1198083"/>
          </a:xfrm>
          <a:prstGeom prst="rect">
            <a:avLst/>
          </a:prstGeom>
        </p:spPr>
      </p:pic>
      <p:sp>
        <p:nvSpPr>
          <p:cNvPr id="3" name="TextBox 2">
            <a:extLst>
              <a:ext uri="{FF2B5EF4-FFF2-40B4-BE49-F238E27FC236}">
                <a16:creationId xmlns:a16="http://schemas.microsoft.com/office/drawing/2014/main" id="{BFDCC227-B0E7-A51E-D3A9-7B60B3E14B62}"/>
              </a:ext>
            </a:extLst>
          </p:cNvPr>
          <p:cNvSpPr txBox="1"/>
          <p:nvPr/>
        </p:nvSpPr>
        <p:spPr>
          <a:xfrm>
            <a:off x="369252" y="368208"/>
            <a:ext cx="10274724" cy="461665"/>
          </a:xfrm>
          <a:prstGeom prst="rect">
            <a:avLst/>
          </a:prstGeom>
          <a:noFill/>
        </p:spPr>
        <p:txBody>
          <a:bodyPr wrap="square" rtlCol="0">
            <a:spAutoFit/>
          </a:bodyPr>
          <a:lstStyle/>
          <a:p>
            <a:pPr algn="ctr"/>
            <a:r>
              <a:rPr lang="en-US" sz="2400" b="1" dirty="0"/>
              <a:t>Missing information or errors</a:t>
            </a:r>
          </a:p>
        </p:txBody>
      </p:sp>
      <p:pic>
        <p:nvPicPr>
          <p:cNvPr id="5" name="Picture 4">
            <a:extLst>
              <a:ext uri="{FF2B5EF4-FFF2-40B4-BE49-F238E27FC236}">
                <a16:creationId xmlns:a16="http://schemas.microsoft.com/office/drawing/2014/main" id="{49A06867-0F87-2CEE-ED19-CD3B74BD2041}"/>
              </a:ext>
            </a:extLst>
          </p:cNvPr>
          <p:cNvPicPr>
            <a:picLocks noChangeAspect="1"/>
          </p:cNvPicPr>
          <p:nvPr/>
        </p:nvPicPr>
        <p:blipFill>
          <a:blip r:embed="rId3"/>
          <a:stretch>
            <a:fillRect/>
          </a:stretch>
        </p:blipFill>
        <p:spPr>
          <a:xfrm>
            <a:off x="369252" y="1919393"/>
            <a:ext cx="11376058" cy="2074619"/>
          </a:xfrm>
          <a:prstGeom prst="rect">
            <a:avLst/>
          </a:prstGeom>
        </p:spPr>
      </p:pic>
      <p:sp>
        <p:nvSpPr>
          <p:cNvPr id="6" name="TextBox 5">
            <a:extLst>
              <a:ext uri="{FF2B5EF4-FFF2-40B4-BE49-F238E27FC236}">
                <a16:creationId xmlns:a16="http://schemas.microsoft.com/office/drawing/2014/main" id="{5A9B1DAE-ECE5-AE0B-2AC3-2A0DE416CAD5}"/>
              </a:ext>
            </a:extLst>
          </p:cNvPr>
          <p:cNvSpPr txBox="1"/>
          <p:nvPr/>
        </p:nvSpPr>
        <p:spPr>
          <a:xfrm>
            <a:off x="536027" y="4792717"/>
            <a:ext cx="10641724" cy="1200329"/>
          </a:xfrm>
          <a:prstGeom prst="rect">
            <a:avLst/>
          </a:prstGeom>
          <a:noFill/>
        </p:spPr>
        <p:txBody>
          <a:bodyPr wrap="square" rtlCol="0">
            <a:spAutoFit/>
          </a:bodyPr>
          <a:lstStyle/>
          <a:p>
            <a:r>
              <a:rPr lang="en-US" dirty="0"/>
              <a:t>When you have missing submitter information in the template you will notice that the missing information cell will be yellow in the top blue box in columns M, N, and O indicating missing or incorrect submitter information. Once the data missing information has been input the cell will no longer be yellow and the blue box will be gone.</a:t>
            </a:r>
          </a:p>
        </p:txBody>
      </p:sp>
      <p:sp>
        <p:nvSpPr>
          <p:cNvPr id="7" name="TextBox 6">
            <a:extLst>
              <a:ext uri="{FF2B5EF4-FFF2-40B4-BE49-F238E27FC236}">
                <a16:creationId xmlns:a16="http://schemas.microsoft.com/office/drawing/2014/main" id="{D6ABEFDC-7861-9DF6-A439-8B48FD702BAE}"/>
              </a:ext>
            </a:extLst>
          </p:cNvPr>
          <p:cNvSpPr txBox="1"/>
          <p:nvPr/>
        </p:nvSpPr>
        <p:spPr>
          <a:xfrm>
            <a:off x="1481959" y="906145"/>
            <a:ext cx="8371489" cy="369332"/>
          </a:xfrm>
          <a:prstGeom prst="rect">
            <a:avLst/>
          </a:prstGeom>
          <a:noFill/>
        </p:spPr>
        <p:txBody>
          <a:bodyPr wrap="square" rtlCol="0">
            <a:spAutoFit/>
          </a:bodyPr>
          <a:lstStyle/>
          <a:p>
            <a:pPr algn="ctr"/>
            <a:r>
              <a:rPr lang="en-US" dirty="0"/>
              <a:t>Information missing in the submitter information. </a:t>
            </a:r>
          </a:p>
        </p:txBody>
      </p:sp>
    </p:spTree>
    <p:extLst>
      <p:ext uri="{BB962C8B-B14F-4D97-AF65-F5344CB8AC3E}">
        <p14:creationId xmlns:p14="http://schemas.microsoft.com/office/powerpoint/2010/main" val="284241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B2966A1-BC65-5354-B936-4C8F8F78A914}"/>
              </a:ext>
            </a:extLst>
          </p:cNvPr>
          <p:cNvSpPr txBox="1"/>
          <p:nvPr/>
        </p:nvSpPr>
        <p:spPr>
          <a:xfrm>
            <a:off x="369252" y="368208"/>
            <a:ext cx="10274724" cy="461665"/>
          </a:xfrm>
          <a:prstGeom prst="rect">
            <a:avLst/>
          </a:prstGeom>
          <a:noFill/>
        </p:spPr>
        <p:txBody>
          <a:bodyPr wrap="square" rtlCol="0">
            <a:spAutoFit/>
          </a:bodyPr>
          <a:lstStyle/>
          <a:p>
            <a:pPr algn="ctr"/>
            <a:r>
              <a:rPr lang="en-US" sz="2400" b="1" dirty="0"/>
              <a:t>Missing information or errors</a:t>
            </a:r>
          </a:p>
        </p:txBody>
      </p:sp>
      <p:pic>
        <p:nvPicPr>
          <p:cNvPr id="15" name="Picture 14" descr="A logo of a company&#10;&#10;Description automatically generated">
            <a:extLst>
              <a:ext uri="{FF2B5EF4-FFF2-40B4-BE49-F238E27FC236}">
                <a16:creationId xmlns:a16="http://schemas.microsoft.com/office/drawing/2014/main" id="{619FC2AC-472B-149C-BA29-70B00794C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3917" y="0"/>
            <a:ext cx="1198083" cy="1198083"/>
          </a:xfrm>
          <a:prstGeom prst="rect">
            <a:avLst/>
          </a:prstGeom>
        </p:spPr>
      </p:pic>
      <p:pic>
        <p:nvPicPr>
          <p:cNvPr id="4" name="Picture 3">
            <a:extLst>
              <a:ext uri="{FF2B5EF4-FFF2-40B4-BE49-F238E27FC236}">
                <a16:creationId xmlns:a16="http://schemas.microsoft.com/office/drawing/2014/main" id="{77A55D9C-2C04-3B12-B906-43CC34E6FC68}"/>
              </a:ext>
            </a:extLst>
          </p:cNvPr>
          <p:cNvPicPr>
            <a:picLocks noChangeAspect="1"/>
          </p:cNvPicPr>
          <p:nvPr/>
        </p:nvPicPr>
        <p:blipFill>
          <a:blip r:embed="rId3"/>
          <a:stretch>
            <a:fillRect/>
          </a:stretch>
        </p:blipFill>
        <p:spPr>
          <a:xfrm>
            <a:off x="646386" y="1576463"/>
            <a:ext cx="10641724" cy="3813391"/>
          </a:xfrm>
          <a:prstGeom prst="rect">
            <a:avLst/>
          </a:prstGeom>
        </p:spPr>
      </p:pic>
      <p:sp>
        <p:nvSpPr>
          <p:cNvPr id="5" name="TextBox 4">
            <a:extLst>
              <a:ext uri="{FF2B5EF4-FFF2-40B4-BE49-F238E27FC236}">
                <a16:creationId xmlns:a16="http://schemas.microsoft.com/office/drawing/2014/main" id="{A30B5602-1CFE-3939-2498-7D08C2547AE1}"/>
              </a:ext>
            </a:extLst>
          </p:cNvPr>
          <p:cNvSpPr txBox="1"/>
          <p:nvPr/>
        </p:nvSpPr>
        <p:spPr>
          <a:xfrm>
            <a:off x="646386" y="5675589"/>
            <a:ext cx="10641724" cy="923330"/>
          </a:xfrm>
          <a:prstGeom prst="rect">
            <a:avLst/>
          </a:prstGeom>
          <a:noFill/>
        </p:spPr>
        <p:txBody>
          <a:bodyPr wrap="square" rtlCol="0">
            <a:spAutoFit/>
          </a:bodyPr>
          <a:lstStyle/>
          <a:p>
            <a:r>
              <a:rPr lang="en-US" dirty="0"/>
              <a:t>When you have missing information in the body of the template you will notice that there will be the word incomplete in red in column B and there will be a blue box in columns M, N, and O that indicates missing or incorrect information in the data entry screen</a:t>
            </a:r>
          </a:p>
        </p:txBody>
      </p:sp>
      <p:sp>
        <p:nvSpPr>
          <p:cNvPr id="7" name="TextBox 6">
            <a:extLst>
              <a:ext uri="{FF2B5EF4-FFF2-40B4-BE49-F238E27FC236}">
                <a16:creationId xmlns:a16="http://schemas.microsoft.com/office/drawing/2014/main" id="{97544CBC-A6BD-E310-E376-B5ECFC7434E0}"/>
              </a:ext>
            </a:extLst>
          </p:cNvPr>
          <p:cNvSpPr txBox="1"/>
          <p:nvPr/>
        </p:nvSpPr>
        <p:spPr>
          <a:xfrm>
            <a:off x="1481959" y="906145"/>
            <a:ext cx="8371489" cy="369332"/>
          </a:xfrm>
          <a:prstGeom prst="rect">
            <a:avLst/>
          </a:prstGeom>
          <a:noFill/>
        </p:spPr>
        <p:txBody>
          <a:bodyPr wrap="square" rtlCol="0">
            <a:spAutoFit/>
          </a:bodyPr>
          <a:lstStyle/>
          <a:p>
            <a:pPr algn="ctr"/>
            <a:r>
              <a:rPr lang="en-US" dirty="0"/>
              <a:t>Information missing in the data entry section </a:t>
            </a:r>
          </a:p>
        </p:txBody>
      </p:sp>
    </p:spTree>
    <p:extLst>
      <p:ext uri="{BB962C8B-B14F-4D97-AF65-F5344CB8AC3E}">
        <p14:creationId xmlns:p14="http://schemas.microsoft.com/office/powerpoint/2010/main" val="575990505"/>
      </p:ext>
    </p:extLst>
  </p:cSld>
  <p:clrMapOvr>
    <a:masterClrMapping/>
  </p:clrMapOvr>
</p:sld>
</file>

<file path=ppt/theme/theme1.xml><?xml version="1.0" encoding="utf-8"?>
<a:theme xmlns:a="http://schemas.openxmlformats.org/drawingml/2006/main" name="Afterglow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04775" cmpd="sng">
          <a:solidFill>
            <a:srgbClr val="00FFFF"/>
          </a:solidFill>
          <a:extLst>
            <a:ext uri="{C807C97D-BFC1-408E-A445-0C87EB9F89A2}">
              <ask:lineSketchStyleProps xmlns:ask="http://schemas.microsoft.com/office/drawing/2018/sketchyshapes">
                <ask:type>
                  <ask:lineSketchNone/>
                </ask:type>
              </ask:lineSketchStyleProps>
            </a:ext>
          </a:extLs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fterglowVTI" id="{804DBEB7-1920-4C72-A0CB-091339F1875F}" vid="{D4C59F5A-9ECA-4C96-BDFD-0606A75324E3}"/>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12899</TotalTime>
  <Words>708</Words>
  <Application>Microsoft Office PowerPoint</Application>
  <PresentationFormat>Widescreen</PresentationFormat>
  <Paragraphs>33</Paragraphs>
  <Slides>12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Bradley Hand ITC</vt:lpstr>
      <vt:lpstr>Calibri</vt:lpstr>
      <vt:lpstr>Calibri Light</vt:lpstr>
      <vt:lpstr>Trade Gothic Next Cond</vt:lpstr>
      <vt:lpstr>Trade Gothic Next Light</vt:lpstr>
      <vt:lpstr>AfterglowVTI</vt:lpstr>
      <vt:lpstr>1_Custom Design</vt:lpstr>
      <vt:lpstr>Custom Design</vt:lpstr>
      <vt:lpstr>Training  for the annual submissions to the  DOE Technical Standards Program on your organization’s development and use of  Voluntary Consensus Standards</vt:lpstr>
      <vt:lpstr>Templates and forms for submissions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Training</dc:title>
  <dc:creator>Patricia Greeson</dc:creator>
  <cp:lastModifiedBy>Diane Johnson</cp:lastModifiedBy>
  <cp:revision>36</cp:revision>
  <dcterms:created xsi:type="dcterms:W3CDTF">2023-02-15T15:29:42Z</dcterms:created>
  <dcterms:modified xsi:type="dcterms:W3CDTF">2023-08-30T16:26:00Z</dcterms:modified>
</cp:coreProperties>
</file>